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60" r:id="rId2"/>
    <p:sldId id="351" r:id="rId3"/>
    <p:sldId id="352" r:id="rId4"/>
    <p:sldId id="389" r:id="rId5"/>
    <p:sldId id="390" r:id="rId6"/>
    <p:sldId id="353" r:id="rId7"/>
    <p:sldId id="423" r:id="rId8"/>
    <p:sldId id="355" r:id="rId9"/>
    <p:sldId id="356" r:id="rId10"/>
    <p:sldId id="424" r:id="rId11"/>
    <p:sldId id="357" r:id="rId12"/>
    <p:sldId id="391" r:id="rId13"/>
    <p:sldId id="366" r:id="rId14"/>
    <p:sldId id="367" r:id="rId15"/>
    <p:sldId id="359" r:id="rId16"/>
    <p:sldId id="360" r:id="rId17"/>
    <p:sldId id="361" r:id="rId18"/>
    <p:sldId id="368" r:id="rId19"/>
    <p:sldId id="369" r:id="rId20"/>
    <p:sldId id="370" r:id="rId21"/>
    <p:sldId id="371" r:id="rId22"/>
    <p:sldId id="358" r:id="rId23"/>
    <p:sldId id="363" r:id="rId24"/>
    <p:sldId id="415" r:id="rId25"/>
    <p:sldId id="426" r:id="rId26"/>
    <p:sldId id="429" r:id="rId27"/>
    <p:sldId id="372" r:id="rId28"/>
    <p:sldId id="434" r:id="rId29"/>
    <p:sldId id="428" r:id="rId30"/>
    <p:sldId id="435" r:id="rId31"/>
    <p:sldId id="413" r:id="rId32"/>
    <p:sldId id="412" r:id="rId33"/>
    <p:sldId id="433" r:id="rId34"/>
    <p:sldId id="373" r:id="rId35"/>
    <p:sldId id="411" r:id="rId36"/>
    <p:sldId id="376" r:id="rId37"/>
    <p:sldId id="377" r:id="rId38"/>
    <p:sldId id="378" r:id="rId39"/>
    <p:sldId id="402" r:id="rId40"/>
    <p:sldId id="393" r:id="rId41"/>
    <p:sldId id="414" r:id="rId42"/>
    <p:sldId id="430" r:id="rId43"/>
    <p:sldId id="432" r:id="rId44"/>
    <p:sldId id="405" r:id="rId45"/>
    <p:sldId id="381" r:id="rId46"/>
    <p:sldId id="406" r:id="rId47"/>
    <p:sldId id="421" r:id="rId48"/>
    <p:sldId id="436" r:id="rId49"/>
    <p:sldId id="440" r:id="rId50"/>
    <p:sldId id="439" r:id="rId51"/>
    <p:sldId id="409" r:id="rId52"/>
    <p:sldId id="437" r:id="rId53"/>
    <p:sldId id="395" r:id="rId54"/>
    <p:sldId id="396" r:id="rId55"/>
    <p:sldId id="397" r:id="rId56"/>
    <p:sldId id="398" r:id="rId57"/>
    <p:sldId id="399" r:id="rId58"/>
    <p:sldId id="400" r:id="rId59"/>
    <p:sldId id="431" r:id="rId60"/>
    <p:sldId id="394" r:id="rId61"/>
    <p:sldId id="442" r:id="rId62"/>
    <p:sldId id="444" r:id="rId63"/>
    <p:sldId id="443" r:id="rId64"/>
    <p:sldId id="445" r:id="rId65"/>
    <p:sldId id="446" r:id="rId66"/>
    <p:sldId id="438" r:id="rId67"/>
    <p:sldId id="364" r:id="rId68"/>
    <p:sldId id="419" r:id="rId69"/>
    <p:sldId id="441" r:id="rId70"/>
    <p:sldId id="365" r:id="rId71"/>
    <p:sldId id="416" r:id="rId72"/>
    <p:sldId id="282" r:id="rId73"/>
  </p:sldIdLst>
  <p:sldSz cx="12192000" cy="6858000"/>
  <p:notesSz cx="6858000" cy="9144000"/>
  <p:defaultTextStyle>
    <a:defPPr>
      <a:defRPr lang="pl-PL"/>
    </a:defPPr>
    <a:lvl1pPr algn="ctr" rtl="0" fontAlgn="base">
      <a:spcBef>
        <a:spcPct val="0"/>
      </a:spcBef>
      <a:spcAft>
        <a:spcPct val="0"/>
      </a:spcAft>
      <a:defRPr sz="1600" kern="1200">
        <a:solidFill>
          <a:schemeClr val="accent2"/>
        </a:solidFill>
        <a:latin typeface="Arial" charset="0"/>
        <a:ea typeface="+mn-ea"/>
        <a:cs typeface="+mn-cs"/>
      </a:defRPr>
    </a:lvl1pPr>
    <a:lvl2pPr marL="457200" algn="ctr" rtl="0" fontAlgn="base">
      <a:spcBef>
        <a:spcPct val="0"/>
      </a:spcBef>
      <a:spcAft>
        <a:spcPct val="0"/>
      </a:spcAft>
      <a:defRPr sz="1600" kern="1200">
        <a:solidFill>
          <a:schemeClr val="accent2"/>
        </a:solidFill>
        <a:latin typeface="Arial" charset="0"/>
        <a:ea typeface="+mn-ea"/>
        <a:cs typeface="+mn-cs"/>
      </a:defRPr>
    </a:lvl2pPr>
    <a:lvl3pPr marL="914400" algn="ctr" rtl="0" fontAlgn="base">
      <a:spcBef>
        <a:spcPct val="0"/>
      </a:spcBef>
      <a:spcAft>
        <a:spcPct val="0"/>
      </a:spcAft>
      <a:defRPr sz="1600" kern="1200">
        <a:solidFill>
          <a:schemeClr val="accent2"/>
        </a:solidFill>
        <a:latin typeface="Arial" charset="0"/>
        <a:ea typeface="+mn-ea"/>
        <a:cs typeface="+mn-cs"/>
      </a:defRPr>
    </a:lvl3pPr>
    <a:lvl4pPr marL="1371600" algn="ctr" rtl="0" fontAlgn="base">
      <a:spcBef>
        <a:spcPct val="0"/>
      </a:spcBef>
      <a:spcAft>
        <a:spcPct val="0"/>
      </a:spcAft>
      <a:defRPr sz="1600" kern="1200">
        <a:solidFill>
          <a:schemeClr val="accent2"/>
        </a:solidFill>
        <a:latin typeface="Arial" charset="0"/>
        <a:ea typeface="+mn-ea"/>
        <a:cs typeface="+mn-cs"/>
      </a:defRPr>
    </a:lvl4pPr>
    <a:lvl5pPr marL="1828800" algn="ctr" rtl="0" fontAlgn="base">
      <a:spcBef>
        <a:spcPct val="0"/>
      </a:spcBef>
      <a:spcAft>
        <a:spcPct val="0"/>
      </a:spcAft>
      <a:defRPr sz="1600" kern="1200">
        <a:solidFill>
          <a:schemeClr val="accent2"/>
        </a:solidFill>
        <a:latin typeface="Arial" charset="0"/>
        <a:ea typeface="+mn-ea"/>
        <a:cs typeface="+mn-cs"/>
      </a:defRPr>
    </a:lvl5pPr>
    <a:lvl6pPr marL="2286000" algn="l" defTabSz="914400" rtl="0" eaLnBrk="1" latinLnBrk="0" hangingPunct="1">
      <a:defRPr sz="1600" kern="1200">
        <a:solidFill>
          <a:schemeClr val="accent2"/>
        </a:solidFill>
        <a:latin typeface="Arial" charset="0"/>
        <a:ea typeface="+mn-ea"/>
        <a:cs typeface="+mn-cs"/>
      </a:defRPr>
    </a:lvl6pPr>
    <a:lvl7pPr marL="2743200" algn="l" defTabSz="914400" rtl="0" eaLnBrk="1" latinLnBrk="0" hangingPunct="1">
      <a:defRPr sz="1600" kern="1200">
        <a:solidFill>
          <a:schemeClr val="accent2"/>
        </a:solidFill>
        <a:latin typeface="Arial" charset="0"/>
        <a:ea typeface="+mn-ea"/>
        <a:cs typeface="+mn-cs"/>
      </a:defRPr>
    </a:lvl7pPr>
    <a:lvl8pPr marL="3200400" algn="l" defTabSz="914400" rtl="0" eaLnBrk="1" latinLnBrk="0" hangingPunct="1">
      <a:defRPr sz="1600" kern="1200">
        <a:solidFill>
          <a:schemeClr val="accent2"/>
        </a:solidFill>
        <a:latin typeface="Arial" charset="0"/>
        <a:ea typeface="+mn-ea"/>
        <a:cs typeface="+mn-cs"/>
      </a:defRPr>
    </a:lvl8pPr>
    <a:lvl9pPr marL="3657600" algn="l" defTabSz="914400" rtl="0" eaLnBrk="1" latinLnBrk="0" hangingPunct="1">
      <a:defRPr sz="1600" kern="1200">
        <a:solidFill>
          <a:schemeClr val="accent2"/>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663300"/>
    <a:srgbClr val="FF3300"/>
    <a:srgbClr val="FF0000"/>
    <a:srgbClr val="FF9900"/>
    <a:srgbClr val="CCCC00"/>
    <a:srgbClr val="CFA1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F3587C-274E-4F18-8A39-D299AD309654}" v="106" dt="2025-05-20T19:20:35.332"/>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Styl ciemny 1 — Ak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Styl pośredni 4 — Ak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Styl pośredni 2 — Ak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7CE84F3-28C3-443E-9E96-99CF82512B78}" styleName="Styl ciemny 1 — Ak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0A1B5D5-9B99-4C35-A422-299274C87663}" styleName="Styl pośredni 1 — Ak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75DCB02-9BB8-47FD-8907-85C794F793BA}" styleName="Styl z motywem 1 — Ak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6" autoAdjust="0"/>
    <p:restoredTop sz="92677" autoAdjust="0"/>
  </p:normalViewPr>
  <p:slideViewPr>
    <p:cSldViewPr>
      <p:cViewPr varScale="1">
        <p:scale>
          <a:sx n="96" d="100"/>
          <a:sy n="96" d="100"/>
        </p:scale>
        <p:origin x="72" y="355"/>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 B" userId="0f527c54789a9c20" providerId="LiveId" clId="{8AF3587C-274E-4F18-8A39-D299AD309654}"/>
    <pc:docChg chg="undo redo custSel addSld delSld modSld sldOrd modMainMaster modNotesMaster">
      <pc:chgData name="Artur B" userId="0f527c54789a9c20" providerId="LiveId" clId="{8AF3587C-274E-4F18-8A39-D299AD309654}" dt="2025-05-20T19:24:59.088" v="2264" actId="20577"/>
      <pc:docMkLst>
        <pc:docMk/>
      </pc:docMkLst>
      <pc:sldChg chg="modSp mod">
        <pc:chgData name="Artur B" userId="0f527c54789a9c20" providerId="LiveId" clId="{8AF3587C-274E-4F18-8A39-D299AD309654}" dt="2025-05-20T14:42:53.537" v="3" actId="1076"/>
        <pc:sldMkLst>
          <pc:docMk/>
          <pc:sldMk cId="0" sldId="260"/>
        </pc:sldMkLst>
        <pc:spChg chg="mod">
          <ac:chgData name="Artur B" userId="0f527c54789a9c20" providerId="LiveId" clId="{8AF3587C-274E-4F18-8A39-D299AD309654}" dt="2025-05-20T14:42:53.537" v="3" actId="1076"/>
          <ac:spMkLst>
            <pc:docMk/>
            <pc:sldMk cId="0" sldId="260"/>
            <ac:spMk id="14" creationId="{00000000-0000-0000-0000-000000000000}"/>
          </ac:spMkLst>
        </pc:spChg>
        <pc:spChg chg="mod">
          <ac:chgData name="Artur B" userId="0f527c54789a9c20" providerId="LiveId" clId="{8AF3587C-274E-4F18-8A39-D299AD309654}" dt="2025-05-20T14:42:44.959" v="1" actId="1076"/>
          <ac:spMkLst>
            <pc:docMk/>
            <pc:sldMk cId="0" sldId="260"/>
            <ac:spMk id="2050" creationId="{00000000-0000-0000-0000-000000000000}"/>
          </ac:spMkLst>
        </pc:spChg>
        <pc:spChg chg="mod">
          <ac:chgData name="Artur B" userId="0f527c54789a9c20" providerId="LiveId" clId="{8AF3587C-274E-4F18-8A39-D299AD309654}" dt="2025-05-20T14:42:49.245" v="2" actId="1076"/>
          <ac:spMkLst>
            <pc:docMk/>
            <pc:sldMk cId="0" sldId="260"/>
            <ac:spMk id="2051" creationId="{00000000-0000-0000-0000-000000000000}"/>
          </ac:spMkLst>
        </pc:spChg>
        <pc:spChg chg="mod">
          <ac:chgData name="Artur B" userId="0f527c54789a9c20" providerId="LiveId" clId="{8AF3587C-274E-4F18-8A39-D299AD309654}" dt="2025-05-20T14:42:28.256" v="0"/>
          <ac:spMkLst>
            <pc:docMk/>
            <pc:sldMk cId="0" sldId="260"/>
            <ac:spMk id="2056" creationId="{00000000-0000-0000-0000-000000000000}"/>
          </ac:spMkLst>
        </pc:spChg>
        <pc:picChg chg="mod">
          <ac:chgData name="Artur B" userId="0f527c54789a9c20" providerId="LiveId" clId="{8AF3587C-274E-4F18-8A39-D299AD309654}" dt="2025-05-20T14:42:28.256" v="0"/>
          <ac:picMkLst>
            <pc:docMk/>
            <pc:sldMk cId="0" sldId="260"/>
            <ac:picMk id="2057" creationId="{00000000-0000-0000-0000-000000000000}"/>
          </ac:picMkLst>
        </pc:picChg>
      </pc:sldChg>
      <pc:sldChg chg="addSp delSp modSp mod">
        <pc:chgData name="Artur B" userId="0f527c54789a9c20" providerId="LiveId" clId="{8AF3587C-274E-4F18-8A39-D299AD309654}" dt="2025-05-20T17:12:50.669" v="1196" actId="1076"/>
        <pc:sldMkLst>
          <pc:docMk/>
          <pc:sldMk cId="0" sldId="282"/>
        </pc:sldMkLst>
        <pc:spChg chg="mod">
          <ac:chgData name="Artur B" userId="0f527c54789a9c20" providerId="LiveId" clId="{8AF3587C-274E-4F18-8A39-D299AD309654}" dt="2025-05-20T17:02:21.640" v="1180" actId="1076"/>
          <ac:spMkLst>
            <pc:docMk/>
            <pc:sldMk cId="0" sldId="282"/>
            <ac:spMk id="15362" creationId="{00000000-0000-0000-0000-000000000000}"/>
          </ac:spMkLst>
        </pc:spChg>
        <pc:spChg chg="mod">
          <ac:chgData name="Artur B" userId="0f527c54789a9c20" providerId="LiveId" clId="{8AF3587C-274E-4F18-8A39-D299AD309654}" dt="2025-05-20T17:02:21.640" v="1180" actId="1076"/>
          <ac:spMkLst>
            <pc:docMk/>
            <pc:sldMk cId="0" sldId="282"/>
            <ac:spMk id="15363" creationId="{00000000-0000-0000-0000-000000000000}"/>
          </ac:spMkLst>
        </pc:spChg>
        <pc:spChg chg="mod">
          <ac:chgData name="Artur B" userId="0f527c54789a9c20" providerId="LiveId" clId="{8AF3587C-274E-4F18-8A39-D299AD309654}" dt="2025-05-20T17:02:21.640" v="1180" actId="1076"/>
          <ac:spMkLst>
            <pc:docMk/>
            <pc:sldMk cId="0" sldId="282"/>
            <ac:spMk id="15370" creationId="{00000000-0000-0000-0000-000000000000}"/>
          </ac:spMkLst>
        </pc:spChg>
        <pc:picChg chg="add mod">
          <ac:chgData name="Artur B" userId="0f527c54789a9c20" providerId="LiveId" clId="{8AF3587C-274E-4F18-8A39-D299AD309654}" dt="2025-05-20T17:12:50.669" v="1196" actId="1076"/>
          <ac:picMkLst>
            <pc:docMk/>
            <pc:sldMk cId="0" sldId="282"/>
            <ac:picMk id="4098" creationId="{05861AAA-F94E-B82E-83D7-BD1B182201B5}"/>
          </ac:picMkLst>
        </pc:picChg>
        <pc:picChg chg="del mod">
          <ac:chgData name="Artur B" userId="0f527c54789a9c20" providerId="LiveId" clId="{8AF3587C-274E-4F18-8A39-D299AD309654}" dt="2025-05-20T17:02:17.281" v="1179" actId="478"/>
          <ac:picMkLst>
            <pc:docMk/>
            <pc:sldMk cId="0" sldId="282"/>
            <ac:picMk id="15364" creationId="{00000000-0000-0000-0000-000000000000}"/>
          </ac:picMkLst>
        </pc:picChg>
        <pc:picChg chg="del mod">
          <ac:chgData name="Artur B" userId="0f527c54789a9c20" providerId="LiveId" clId="{8AF3587C-274E-4F18-8A39-D299AD309654}" dt="2025-05-20T17:02:16.410" v="1178" actId="478"/>
          <ac:picMkLst>
            <pc:docMk/>
            <pc:sldMk cId="0" sldId="282"/>
            <ac:picMk id="15365" creationId="{00000000-0000-0000-0000-000000000000}"/>
          </ac:picMkLst>
        </pc:picChg>
        <pc:picChg chg="del mod">
          <ac:chgData name="Artur B" userId="0f527c54789a9c20" providerId="LiveId" clId="{8AF3587C-274E-4F18-8A39-D299AD309654}" dt="2025-05-20T17:02:15.053" v="1177" actId="478"/>
          <ac:picMkLst>
            <pc:docMk/>
            <pc:sldMk cId="0" sldId="282"/>
            <ac:picMk id="15366" creationId="{00000000-0000-0000-0000-000000000000}"/>
          </ac:picMkLst>
        </pc:picChg>
        <pc:picChg chg="del mod">
          <ac:chgData name="Artur B" userId="0f527c54789a9c20" providerId="LiveId" clId="{8AF3587C-274E-4F18-8A39-D299AD309654}" dt="2025-05-20T17:12:45.051" v="1193" actId="478"/>
          <ac:picMkLst>
            <pc:docMk/>
            <pc:sldMk cId="0" sldId="282"/>
            <ac:picMk id="15369" creationId="{00000000-0000-0000-0000-000000000000}"/>
          </ac:picMkLst>
        </pc:picChg>
      </pc:sldChg>
      <pc:sldChg chg="delSp modSp mod">
        <pc:chgData name="Artur B" userId="0f527c54789a9c20" providerId="LiveId" clId="{8AF3587C-274E-4F18-8A39-D299AD309654}" dt="2025-05-20T14:43:22.582" v="7" actId="1076"/>
        <pc:sldMkLst>
          <pc:docMk/>
          <pc:sldMk cId="0" sldId="351"/>
        </pc:sldMkLst>
        <pc:spChg chg="mod">
          <ac:chgData name="Artur B" userId="0f527c54789a9c20" providerId="LiveId" clId="{8AF3587C-274E-4F18-8A39-D299AD309654}" dt="2025-05-20T14:43:22.582" v="7" actId="1076"/>
          <ac:spMkLst>
            <pc:docMk/>
            <pc:sldMk cId="0" sldId="351"/>
            <ac:spMk id="9" creationId="{00000000-0000-0000-0000-000000000000}"/>
          </ac:spMkLst>
        </pc:spChg>
        <pc:spChg chg="mod">
          <ac:chgData name="Artur B" userId="0f527c54789a9c20" providerId="LiveId" clId="{8AF3587C-274E-4F18-8A39-D299AD309654}" dt="2025-05-20T14:43:22.582" v="7" actId="1076"/>
          <ac:spMkLst>
            <pc:docMk/>
            <pc:sldMk cId="0" sldId="351"/>
            <ac:spMk id="10" creationId="{00000000-0000-0000-0000-000000000000}"/>
          </ac:spMkLst>
        </pc:spChg>
        <pc:spChg chg="mod">
          <ac:chgData name="Artur B" userId="0f527c54789a9c20" providerId="LiveId" clId="{8AF3587C-274E-4F18-8A39-D299AD309654}" dt="2025-05-20T14:43:22.582" v="7" actId="1076"/>
          <ac:spMkLst>
            <pc:docMk/>
            <pc:sldMk cId="0" sldId="351"/>
            <ac:spMk id="3074" creationId="{00000000-0000-0000-0000-000000000000}"/>
          </ac:spMkLst>
        </pc:spChg>
        <pc:spChg chg="mod">
          <ac:chgData name="Artur B" userId="0f527c54789a9c20" providerId="LiveId" clId="{8AF3587C-274E-4F18-8A39-D299AD309654}" dt="2025-05-20T14:43:22.582" v="7" actId="1076"/>
          <ac:spMkLst>
            <pc:docMk/>
            <pc:sldMk cId="0" sldId="351"/>
            <ac:spMk id="3075" creationId="{00000000-0000-0000-0000-000000000000}"/>
          </ac:spMkLst>
        </pc:spChg>
        <pc:spChg chg="del mod">
          <ac:chgData name="Artur B" userId="0f527c54789a9c20" providerId="LiveId" clId="{8AF3587C-274E-4F18-8A39-D299AD309654}" dt="2025-05-20T14:43:18.214" v="6" actId="478"/>
          <ac:spMkLst>
            <pc:docMk/>
            <pc:sldMk cId="0" sldId="351"/>
            <ac:spMk id="3076" creationId="{00000000-0000-0000-0000-000000000000}"/>
          </ac:spMkLst>
        </pc:spChg>
      </pc:sldChg>
      <pc:sldChg chg="delSp modSp mod modNotes">
        <pc:chgData name="Artur B" userId="0f527c54789a9c20" providerId="LiveId" clId="{8AF3587C-274E-4F18-8A39-D299AD309654}" dt="2025-05-20T14:43:16.371" v="5" actId="1076"/>
        <pc:sldMkLst>
          <pc:docMk/>
          <pc:sldMk cId="0" sldId="352"/>
        </pc:sldMkLst>
        <pc:spChg chg="mod">
          <ac:chgData name="Artur B" userId="0f527c54789a9c20" providerId="LiveId" clId="{8AF3587C-274E-4F18-8A39-D299AD309654}" dt="2025-05-20T14:42:28.256" v="0"/>
          <ac:spMkLst>
            <pc:docMk/>
            <pc:sldMk cId="0" sldId="352"/>
            <ac:spMk id="9" creationId="{00000000-0000-0000-0000-000000000000}"/>
          </ac:spMkLst>
        </pc:spChg>
        <pc:spChg chg="mod">
          <ac:chgData name="Artur B" userId="0f527c54789a9c20" providerId="LiveId" clId="{8AF3587C-274E-4F18-8A39-D299AD309654}" dt="2025-05-20T14:43:16.371" v="5" actId="1076"/>
          <ac:spMkLst>
            <pc:docMk/>
            <pc:sldMk cId="0" sldId="352"/>
            <ac:spMk id="14338" creationId="{00000000-0000-0000-0000-000000000000}"/>
          </ac:spMkLst>
        </pc:spChg>
        <pc:spChg chg="mod">
          <ac:chgData name="Artur B" userId="0f527c54789a9c20" providerId="LiveId" clId="{8AF3587C-274E-4F18-8A39-D299AD309654}" dt="2025-05-20T14:43:16.371" v="5" actId="1076"/>
          <ac:spMkLst>
            <pc:docMk/>
            <pc:sldMk cId="0" sldId="352"/>
            <ac:spMk id="14339" creationId="{00000000-0000-0000-0000-000000000000}"/>
          </ac:spMkLst>
        </pc:spChg>
        <pc:spChg chg="del mod">
          <ac:chgData name="Artur B" userId="0f527c54789a9c20" providerId="LiveId" clId="{8AF3587C-274E-4F18-8A39-D299AD309654}" dt="2025-05-20T14:43:12.115" v="4" actId="478"/>
          <ac:spMkLst>
            <pc:docMk/>
            <pc:sldMk cId="0" sldId="352"/>
            <ac:spMk id="14340" creationId="{00000000-0000-0000-0000-000000000000}"/>
          </ac:spMkLst>
        </pc:spChg>
        <pc:spChg chg="mod">
          <ac:chgData name="Artur B" userId="0f527c54789a9c20" providerId="LiveId" clId="{8AF3587C-274E-4F18-8A39-D299AD309654}" dt="2025-05-20T14:43:16.371" v="5" actId="1076"/>
          <ac:spMkLst>
            <pc:docMk/>
            <pc:sldMk cId="0" sldId="352"/>
            <ac:spMk id="66565" creationId="{00000000-0000-0000-0000-000000000000}"/>
          </ac:spMkLst>
        </pc:spChg>
        <pc:picChg chg="mod">
          <ac:chgData name="Artur B" userId="0f527c54789a9c20" providerId="LiveId" clId="{8AF3587C-274E-4F18-8A39-D299AD309654}" dt="2025-05-20T14:43:16.371" v="5" actId="1076"/>
          <ac:picMkLst>
            <pc:docMk/>
            <pc:sldMk cId="0" sldId="352"/>
            <ac:picMk id="14343" creationId="{00000000-0000-0000-0000-000000000000}"/>
          </ac:picMkLst>
        </pc:picChg>
      </pc:sldChg>
      <pc:sldChg chg="delSp modSp mod modNotes">
        <pc:chgData name="Artur B" userId="0f527c54789a9c20" providerId="LiveId" clId="{8AF3587C-274E-4F18-8A39-D299AD309654}" dt="2025-05-20T14:44:01.321" v="14" actId="1076"/>
        <pc:sldMkLst>
          <pc:docMk/>
          <pc:sldMk cId="0" sldId="353"/>
        </pc:sldMkLst>
        <pc:spChg chg="mod">
          <ac:chgData name="Artur B" userId="0f527c54789a9c20" providerId="LiveId" clId="{8AF3587C-274E-4F18-8A39-D299AD309654}" dt="2025-05-20T14:44:01.321" v="14" actId="1076"/>
          <ac:spMkLst>
            <pc:docMk/>
            <pc:sldMk cId="0" sldId="353"/>
            <ac:spMk id="9" creationId="{00000000-0000-0000-0000-000000000000}"/>
          </ac:spMkLst>
        </pc:spChg>
        <pc:spChg chg="mod">
          <ac:chgData name="Artur B" userId="0f527c54789a9c20" providerId="LiveId" clId="{8AF3587C-274E-4F18-8A39-D299AD309654}" dt="2025-05-20T14:43:58.613" v="13" actId="1076"/>
          <ac:spMkLst>
            <pc:docMk/>
            <pc:sldMk cId="0" sldId="353"/>
            <ac:spMk id="14338" creationId="{00000000-0000-0000-0000-000000000000}"/>
          </ac:spMkLst>
        </pc:spChg>
        <pc:spChg chg="mod">
          <ac:chgData name="Artur B" userId="0f527c54789a9c20" providerId="LiveId" clId="{8AF3587C-274E-4F18-8A39-D299AD309654}" dt="2025-05-20T14:43:58.613" v="13" actId="1076"/>
          <ac:spMkLst>
            <pc:docMk/>
            <pc:sldMk cId="0" sldId="353"/>
            <ac:spMk id="14339" creationId="{00000000-0000-0000-0000-000000000000}"/>
          </ac:spMkLst>
        </pc:spChg>
        <pc:spChg chg="del mod">
          <ac:chgData name="Artur B" userId="0f527c54789a9c20" providerId="LiveId" clId="{8AF3587C-274E-4F18-8A39-D299AD309654}" dt="2025-05-20T14:43:46.297" v="12" actId="478"/>
          <ac:spMkLst>
            <pc:docMk/>
            <pc:sldMk cId="0" sldId="353"/>
            <ac:spMk id="14340" creationId="{00000000-0000-0000-0000-000000000000}"/>
          </ac:spMkLst>
        </pc:spChg>
        <pc:spChg chg="mod">
          <ac:chgData name="Artur B" userId="0f527c54789a9c20" providerId="LiveId" clId="{8AF3587C-274E-4F18-8A39-D299AD309654}" dt="2025-05-20T14:43:58.613" v="13" actId="1076"/>
          <ac:spMkLst>
            <pc:docMk/>
            <pc:sldMk cId="0" sldId="353"/>
            <ac:spMk id="66565" creationId="{00000000-0000-0000-0000-000000000000}"/>
          </ac:spMkLst>
        </pc:spChg>
        <pc:picChg chg="mod">
          <ac:chgData name="Artur B" userId="0f527c54789a9c20" providerId="LiveId" clId="{8AF3587C-274E-4F18-8A39-D299AD309654}" dt="2025-05-20T14:43:58.613" v="13" actId="1076"/>
          <ac:picMkLst>
            <pc:docMk/>
            <pc:sldMk cId="0" sldId="353"/>
            <ac:picMk id="14343" creationId="{00000000-0000-0000-0000-000000000000}"/>
          </ac:picMkLst>
        </pc:picChg>
      </pc:sldChg>
      <pc:sldChg chg="delSp modSp mod modNotes">
        <pc:chgData name="Artur B" userId="0f527c54789a9c20" providerId="LiveId" clId="{8AF3587C-274E-4F18-8A39-D299AD309654}" dt="2025-05-20T14:49:34.445" v="87" actId="14100"/>
        <pc:sldMkLst>
          <pc:docMk/>
          <pc:sldMk cId="0" sldId="355"/>
        </pc:sldMkLst>
        <pc:spChg chg="mod">
          <ac:chgData name="Artur B" userId="0f527c54789a9c20" providerId="LiveId" clId="{8AF3587C-274E-4F18-8A39-D299AD309654}" dt="2025-05-20T14:49:34.445" v="87" actId="14100"/>
          <ac:spMkLst>
            <pc:docMk/>
            <pc:sldMk cId="0" sldId="355"/>
            <ac:spMk id="9" creationId="{00000000-0000-0000-0000-000000000000}"/>
          </ac:spMkLst>
        </pc:spChg>
        <pc:spChg chg="mod">
          <ac:chgData name="Artur B" userId="0f527c54789a9c20" providerId="LiveId" clId="{8AF3587C-274E-4F18-8A39-D299AD309654}" dt="2025-05-20T14:48:46.151" v="46" actId="1076"/>
          <ac:spMkLst>
            <pc:docMk/>
            <pc:sldMk cId="0" sldId="355"/>
            <ac:spMk id="14338" creationId="{00000000-0000-0000-0000-000000000000}"/>
          </ac:spMkLst>
        </pc:spChg>
        <pc:spChg chg="mod">
          <ac:chgData name="Artur B" userId="0f527c54789a9c20" providerId="LiveId" clId="{8AF3587C-274E-4F18-8A39-D299AD309654}" dt="2025-05-20T14:48:46.151" v="46" actId="1076"/>
          <ac:spMkLst>
            <pc:docMk/>
            <pc:sldMk cId="0" sldId="355"/>
            <ac:spMk id="14339" creationId="{00000000-0000-0000-0000-000000000000}"/>
          </ac:spMkLst>
        </pc:spChg>
        <pc:spChg chg="del mod">
          <ac:chgData name="Artur B" userId="0f527c54789a9c20" providerId="LiveId" clId="{8AF3587C-274E-4F18-8A39-D299AD309654}" dt="2025-05-20T14:48:37.768" v="45" actId="478"/>
          <ac:spMkLst>
            <pc:docMk/>
            <pc:sldMk cId="0" sldId="355"/>
            <ac:spMk id="14340" creationId="{00000000-0000-0000-0000-000000000000}"/>
          </ac:spMkLst>
        </pc:spChg>
        <pc:spChg chg="mod">
          <ac:chgData name="Artur B" userId="0f527c54789a9c20" providerId="LiveId" clId="{8AF3587C-274E-4F18-8A39-D299AD309654}" dt="2025-05-20T14:48:46.151" v="46" actId="1076"/>
          <ac:spMkLst>
            <pc:docMk/>
            <pc:sldMk cId="0" sldId="355"/>
            <ac:spMk id="66565" creationId="{00000000-0000-0000-0000-000000000000}"/>
          </ac:spMkLst>
        </pc:spChg>
        <pc:picChg chg="mod">
          <ac:chgData name="Artur B" userId="0f527c54789a9c20" providerId="LiveId" clId="{8AF3587C-274E-4F18-8A39-D299AD309654}" dt="2025-05-20T14:48:46.151" v="46" actId="1076"/>
          <ac:picMkLst>
            <pc:docMk/>
            <pc:sldMk cId="0" sldId="355"/>
            <ac:picMk id="14343" creationId="{00000000-0000-0000-0000-000000000000}"/>
          </ac:picMkLst>
        </pc:picChg>
      </pc:sldChg>
      <pc:sldChg chg="delSp modSp mod modNotes">
        <pc:chgData name="Artur B" userId="0f527c54789a9c20" providerId="LiveId" clId="{8AF3587C-274E-4F18-8A39-D299AD309654}" dt="2025-05-20T14:50:01.819" v="92" actId="1076"/>
        <pc:sldMkLst>
          <pc:docMk/>
          <pc:sldMk cId="0" sldId="356"/>
        </pc:sldMkLst>
        <pc:spChg chg="mod">
          <ac:chgData name="Artur B" userId="0f527c54789a9c20" providerId="LiveId" clId="{8AF3587C-274E-4F18-8A39-D299AD309654}" dt="2025-05-20T14:50:01.819" v="92" actId="1076"/>
          <ac:spMkLst>
            <pc:docMk/>
            <pc:sldMk cId="0" sldId="356"/>
            <ac:spMk id="10" creationId="{00000000-0000-0000-0000-000000000000}"/>
          </ac:spMkLst>
        </pc:spChg>
        <pc:spChg chg="mod">
          <ac:chgData name="Artur B" userId="0f527c54789a9c20" providerId="LiveId" clId="{8AF3587C-274E-4F18-8A39-D299AD309654}" dt="2025-05-20T14:49:51.328" v="89" actId="1076"/>
          <ac:spMkLst>
            <pc:docMk/>
            <pc:sldMk cId="0" sldId="356"/>
            <ac:spMk id="14338" creationId="{00000000-0000-0000-0000-000000000000}"/>
          </ac:spMkLst>
        </pc:spChg>
        <pc:spChg chg="mod">
          <ac:chgData name="Artur B" userId="0f527c54789a9c20" providerId="LiveId" clId="{8AF3587C-274E-4F18-8A39-D299AD309654}" dt="2025-05-20T14:49:51.328" v="89" actId="1076"/>
          <ac:spMkLst>
            <pc:docMk/>
            <pc:sldMk cId="0" sldId="356"/>
            <ac:spMk id="14339" creationId="{00000000-0000-0000-0000-000000000000}"/>
          </ac:spMkLst>
        </pc:spChg>
        <pc:spChg chg="del mod">
          <ac:chgData name="Artur B" userId="0f527c54789a9c20" providerId="LiveId" clId="{8AF3587C-274E-4F18-8A39-D299AD309654}" dt="2025-05-20T14:49:46.998" v="88" actId="478"/>
          <ac:spMkLst>
            <pc:docMk/>
            <pc:sldMk cId="0" sldId="356"/>
            <ac:spMk id="14340" creationId="{00000000-0000-0000-0000-000000000000}"/>
          </ac:spMkLst>
        </pc:spChg>
        <pc:spChg chg="mod">
          <ac:chgData name="Artur B" userId="0f527c54789a9c20" providerId="LiveId" clId="{8AF3587C-274E-4F18-8A39-D299AD309654}" dt="2025-05-20T14:49:51.328" v="89" actId="1076"/>
          <ac:spMkLst>
            <pc:docMk/>
            <pc:sldMk cId="0" sldId="356"/>
            <ac:spMk id="66565" creationId="{00000000-0000-0000-0000-000000000000}"/>
          </ac:spMkLst>
        </pc:spChg>
        <pc:picChg chg="mod">
          <ac:chgData name="Artur B" userId="0f527c54789a9c20" providerId="LiveId" clId="{8AF3587C-274E-4F18-8A39-D299AD309654}" dt="2025-05-20T14:49:51.328" v="89" actId="1076"/>
          <ac:picMkLst>
            <pc:docMk/>
            <pc:sldMk cId="0" sldId="356"/>
            <ac:picMk id="14343" creationId="{00000000-0000-0000-0000-000000000000}"/>
          </ac:picMkLst>
        </pc:picChg>
      </pc:sldChg>
      <pc:sldChg chg="addSp delSp modSp mod modNotes">
        <pc:chgData name="Artur B" userId="0f527c54789a9c20" providerId="LiveId" clId="{8AF3587C-274E-4F18-8A39-D299AD309654}" dt="2025-05-20T14:53:45.307" v="184" actId="1076"/>
        <pc:sldMkLst>
          <pc:docMk/>
          <pc:sldMk cId="0" sldId="357"/>
        </pc:sldMkLst>
        <pc:spChg chg="add mod">
          <ac:chgData name="Artur B" userId="0f527c54789a9c20" providerId="LiveId" clId="{8AF3587C-274E-4F18-8A39-D299AD309654}" dt="2025-05-20T14:53:45.307" v="184" actId="1076"/>
          <ac:spMkLst>
            <pc:docMk/>
            <pc:sldMk cId="0" sldId="357"/>
            <ac:spMk id="2" creationId="{71D70C0B-27D0-D31E-04D1-3CA58CB0C495}"/>
          </ac:spMkLst>
        </pc:spChg>
        <pc:spChg chg="mod">
          <ac:chgData name="Artur B" userId="0f527c54789a9c20" providerId="LiveId" clId="{8AF3587C-274E-4F18-8A39-D299AD309654}" dt="2025-05-20T14:52:53.172" v="160" actId="1076"/>
          <ac:spMkLst>
            <pc:docMk/>
            <pc:sldMk cId="0" sldId="357"/>
            <ac:spMk id="11" creationId="{00000000-0000-0000-0000-000000000000}"/>
          </ac:spMkLst>
        </pc:spChg>
        <pc:spChg chg="mod">
          <ac:chgData name="Artur B" userId="0f527c54789a9c20" providerId="LiveId" clId="{8AF3587C-274E-4F18-8A39-D299AD309654}" dt="2025-05-20T14:52:50.150" v="159" actId="1076"/>
          <ac:spMkLst>
            <pc:docMk/>
            <pc:sldMk cId="0" sldId="357"/>
            <ac:spMk id="14338" creationId="{00000000-0000-0000-0000-000000000000}"/>
          </ac:spMkLst>
        </pc:spChg>
        <pc:spChg chg="mod">
          <ac:chgData name="Artur B" userId="0f527c54789a9c20" providerId="LiveId" clId="{8AF3587C-274E-4F18-8A39-D299AD309654}" dt="2025-05-20T14:52:50.150" v="159" actId="1076"/>
          <ac:spMkLst>
            <pc:docMk/>
            <pc:sldMk cId="0" sldId="357"/>
            <ac:spMk id="14339" creationId="{00000000-0000-0000-0000-000000000000}"/>
          </ac:spMkLst>
        </pc:spChg>
        <pc:spChg chg="del mod">
          <ac:chgData name="Artur B" userId="0f527c54789a9c20" providerId="LiveId" clId="{8AF3587C-274E-4F18-8A39-D299AD309654}" dt="2025-05-20T14:52:44.477" v="158" actId="478"/>
          <ac:spMkLst>
            <pc:docMk/>
            <pc:sldMk cId="0" sldId="357"/>
            <ac:spMk id="14340" creationId="{00000000-0000-0000-0000-000000000000}"/>
          </ac:spMkLst>
        </pc:spChg>
        <pc:spChg chg="mod">
          <ac:chgData name="Artur B" userId="0f527c54789a9c20" providerId="LiveId" clId="{8AF3587C-274E-4F18-8A39-D299AD309654}" dt="2025-05-20T14:52:50.150" v="159" actId="1076"/>
          <ac:spMkLst>
            <pc:docMk/>
            <pc:sldMk cId="0" sldId="357"/>
            <ac:spMk id="66565" creationId="{00000000-0000-0000-0000-000000000000}"/>
          </ac:spMkLst>
        </pc:spChg>
        <pc:picChg chg="mod">
          <ac:chgData name="Artur B" userId="0f527c54789a9c20" providerId="LiveId" clId="{8AF3587C-274E-4F18-8A39-D299AD309654}" dt="2025-05-20T14:52:50.150" v="159" actId="1076"/>
          <ac:picMkLst>
            <pc:docMk/>
            <pc:sldMk cId="0" sldId="357"/>
            <ac:picMk id="14343" creationId="{00000000-0000-0000-0000-000000000000}"/>
          </ac:picMkLst>
        </pc:picChg>
      </pc:sldChg>
      <pc:sldChg chg="delSp modSp mod modNotes">
        <pc:chgData name="Artur B" userId="0f527c54789a9c20" providerId="LiveId" clId="{8AF3587C-274E-4F18-8A39-D299AD309654}" dt="2025-05-20T19:15:54.673" v="1983" actId="20577"/>
        <pc:sldMkLst>
          <pc:docMk/>
          <pc:sldMk cId="0" sldId="358"/>
        </pc:sldMkLst>
        <pc:spChg chg="mod">
          <ac:chgData name="Artur B" userId="0f527c54789a9c20" providerId="LiveId" clId="{8AF3587C-274E-4F18-8A39-D299AD309654}" dt="2025-05-20T19:15:37.103" v="1969" actId="1076"/>
          <ac:spMkLst>
            <pc:docMk/>
            <pc:sldMk cId="0" sldId="358"/>
            <ac:spMk id="9" creationId="{00000000-0000-0000-0000-000000000000}"/>
          </ac:spMkLst>
        </pc:spChg>
        <pc:spChg chg="mod">
          <ac:chgData name="Artur B" userId="0f527c54789a9c20" providerId="LiveId" clId="{8AF3587C-274E-4F18-8A39-D299AD309654}" dt="2025-05-20T19:15:54.673" v="1983" actId="20577"/>
          <ac:spMkLst>
            <pc:docMk/>
            <pc:sldMk cId="0" sldId="358"/>
            <ac:spMk id="10" creationId="{00000000-0000-0000-0000-000000000000}"/>
          </ac:spMkLst>
        </pc:spChg>
        <pc:spChg chg="mod">
          <ac:chgData name="Artur B" userId="0f527c54789a9c20" providerId="LiveId" clId="{8AF3587C-274E-4F18-8A39-D299AD309654}" dt="2025-05-20T19:15:21.669" v="1965" actId="1076"/>
          <ac:spMkLst>
            <pc:docMk/>
            <pc:sldMk cId="0" sldId="358"/>
            <ac:spMk id="14338" creationId="{00000000-0000-0000-0000-000000000000}"/>
          </ac:spMkLst>
        </pc:spChg>
        <pc:spChg chg="mod">
          <ac:chgData name="Artur B" userId="0f527c54789a9c20" providerId="LiveId" clId="{8AF3587C-274E-4F18-8A39-D299AD309654}" dt="2025-05-20T19:15:21.669" v="1965" actId="1076"/>
          <ac:spMkLst>
            <pc:docMk/>
            <pc:sldMk cId="0" sldId="358"/>
            <ac:spMk id="14339" creationId="{00000000-0000-0000-0000-000000000000}"/>
          </ac:spMkLst>
        </pc:spChg>
        <pc:spChg chg="del mod">
          <ac:chgData name="Artur B" userId="0f527c54789a9c20" providerId="LiveId" clId="{8AF3587C-274E-4F18-8A39-D299AD309654}" dt="2025-05-20T19:15:17.505" v="1964" actId="478"/>
          <ac:spMkLst>
            <pc:docMk/>
            <pc:sldMk cId="0" sldId="358"/>
            <ac:spMk id="14340" creationId="{00000000-0000-0000-0000-000000000000}"/>
          </ac:spMkLst>
        </pc:spChg>
        <pc:spChg chg="mod">
          <ac:chgData name="Artur B" userId="0f527c54789a9c20" providerId="LiveId" clId="{8AF3587C-274E-4F18-8A39-D299AD309654}" dt="2025-05-20T19:15:21.669" v="1965" actId="1076"/>
          <ac:spMkLst>
            <pc:docMk/>
            <pc:sldMk cId="0" sldId="358"/>
            <ac:spMk id="66565" creationId="{00000000-0000-0000-0000-000000000000}"/>
          </ac:spMkLst>
        </pc:spChg>
        <pc:picChg chg="mod">
          <ac:chgData name="Artur B" userId="0f527c54789a9c20" providerId="LiveId" clId="{8AF3587C-274E-4F18-8A39-D299AD309654}" dt="2025-05-20T19:15:21.669" v="1965" actId="1076"/>
          <ac:picMkLst>
            <pc:docMk/>
            <pc:sldMk cId="0" sldId="358"/>
            <ac:picMk id="14343" creationId="{00000000-0000-0000-0000-000000000000}"/>
          </ac:picMkLst>
        </pc:picChg>
      </pc:sldChg>
      <pc:sldChg chg="delSp modSp mod modNotes">
        <pc:chgData name="Artur B" userId="0f527c54789a9c20" providerId="LiveId" clId="{8AF3587C-274E-4F18-8A39-D299AD309654}" dt="2025-05-20T14:57:17.717" v="225" actId="14100"/>
        <pc:sldMkLst>
          <pc:docMk/>
          <pc:sldMk cId="0" sldId="359"/>
        </pc:sldMkLst>
        <pc:spChg chg="mod">
          <ac:chgData name="Artur B" userId="0f527c54789a9c20" providerId="LiveId" clId="{8AF3587C-274E-4F18-8A39-D299AD309654}" dt="2025-05-20T14:57:11.505" v="222" actId="1076"/>
          <ac:spMkLst>
            <pc:docMk/>
            <pc:sldMk cId="0" sldId="359"/>
            <ac:spMk id="9" creationId="{00000000-0000-0000-0000-000000000000}"/>
          </ac:spMkLst>
        </pc:spChg>
        <pc:spChg chg="mod">
          <ac:chgData name="Artur B" userId="0f527c54789a9c20" providerId="LiveId" clId="{8AF3587C-274E-4F18-8A39-D299AD309654}" dt="2025-05-20T14:57:17.717" v="225" actId="14100"/>
          <ac:spMkLst>
            <pc:docMk/>
            <pc:sldMk cId="0" sldId="359"/>
            <ac:spMk id="10" creationId="{00000000-0000-0000-0000-000000000000}"/>
          </ac:spMkLst>
        </pc:spChg>
        <pc:spChg chg="mod">
          <ac:chgData name="Artur B" userId="0f527c54789a9c20" providerId="LiveId" clId="{8AF3587C-274E-4F18-8A39-D299AD309654}" dt="2025-05-20T14:56:40.693" v="220" actId="1076"/>
          <ac:spMkLst>
            <pc:docMk/>
            <pc:sldMk cId="0" sldId="359"/>
            <ac:spMk id="14338" creationId="{00000000-0000-0000-0000-000000000000}"/>
          </ac:spMkLst>
        </pc:spChg>
        <pc:spChg chg="mod">
          <ac:chgData name="Artur B" userId="0f527c54789a9c20" providerId="LiveId" clId="{8AF3587C-274E-4F18-8A39-D299AD309654}" dt="2025-05-20T14:56:40.693" v="220" actId="1076"/>
          <ac:spMkLst>
            <pc:docMk/>
            <pc:sldMk cId="0" sldId="359"/>
            <ac:spMk id="14339" creationId="{00000000-0000-0000-0000-000000000000}"/>
          </ac:spMkLst>
        </pc:spChg>
        <pc:spChg chg="del mod">
          <ac:chgData name="Artur B" userId="0f527c54789a9c20" providerId="LiveId" clId="{8AF3587C-274E-4F18-8A39-D299AD309654}" dt="2025-05-20T14:56:36.776" v="219" actId="478"/>
          <ac:spMkLst>
            <pc:docMk/>
            <pc:sldMk cId="0" sldId="359"/>
            <ac:spMk id="14340" creationId="{00000000-0000-0000-0000-000000000000}"/>
          </ac:spMkLst>
        </pc:spChg>
        <pc:spChg chg="mod">
          <ac:chgData name="Artur B" userId="0f527c54789a9c20" providerId="LiveId" clId="{8AF3587C-274E-4F18-8A39-D299AD309654}" dt="2025-05-20T14:56:40.693" v="220" actId="1076"/>
          <ac:spMkLst>
            <pc:docMk/>
            <pc:sldMk cId="0" sldId="359"/>
            <ac:spMk id="66565" creationId="{00000000-0000-0000-0000-000000000000}"/>
          </ac:spMkLst>
        </pc:spChg>
        <pc:picChg chg="mod">
          <ac:chgData name="Artur B" userId="0f527c54789a9c20" providerId="LiveId" clId="{8AF3587C-274E-4F18-8A39-D299AD309654}" dt="2025-05-20T14:57:13.793" v="223" actId="1076"/>
          <ac:picMkLst>
            <pc:docMk/>
            <pc:sldMk cId="0" sldId="359"/>
            <ac:picMk id="3" creationId="{4369AB44-F861-D0D9-DC65-FF6C2EF6AD0A}"/>
          </ac:picMkLst>
        </pc:picChg>
        <pc:picChg chg="mod">
          <ac:chgData name="Artur B" userId="0f527c54789a9c20" providerId="LiveId" clId="{8AF3587C-274E-4F18-8A39-D299AD309654}" dt="2025-05-20T14:56:40.693" v="220" actId="1076"/>
          <ac:picMkLst>
            <pc:docMk/>
            <pc:sldMk cId="0" sldId="359"/>
            <ac:picMk id="14343" creationId="{00000000-0000-0000-0000-000000000000}"/>
          </ac:picMkLst>
        </pc:picChg>
      </pc:sldChg>
      <pc:sldChg chg="delSp modSp mod modNotes">
        <pc:chgData name="Artur B" userId="0f527c54789a9c20" providerId="LiveId" clId="{8AF3587C-274E-4F18-8A39-D299AD309654}" dt="2025-05-20T15:34:57.158" v="260" actId="1076"/>
        <pc:sldMkLst>
          <pc:docMk/>
          <pc:sldMk cId="0" sldId="360"/>
        </pc:sldMkLst>
        <pc:spChg chg="mod">
          <ac:chgData name="Artur B" userId="0f527c54789a9c20" providerId="LiveId" clId="{8AF3587C-274E-4F18-8A39-D299AD309654}" dt="2025-05-20T14:42:28.256" v="0"/>
          <ac:spMkLst>
            <pc:docMk/>
            <pc:sldMk cId="0" sldId="360"/>
            <ac:spMk id="9" creationId="{00000000-0000-0000-0000-000000000000}"/>
          </ac:spMkLst>
        </pc:spChg>
        <pc:spChg chg="mod">
          <ac:chgData name="Artur B" userId="0f527c54789a9c20" providerId="LiveId" clId="{8AF3587C-274E-4F18-8A39-D299AD309654}" dt="2025-05-20T15:34:57.158" v="260" actId="1076"/>
          <ac:spMkLst>
            <pc:docMk/>
            <pc:sldMk cId="0" sldId="360"/>
            <ac:spMk id="14338" creationId="{00000000-0000-0000-0000-000000000000}"/>
          </ac:spMkLst>
        </pc:spChg>
        <pc:spChg chg="mod">
          <ac:chgData name="Artur B" userId="0f527c54789a9c20" providerId="LiveId" clId="{8AF3587C-274E-4F18-8A39-D299AD309654}" dt="2025-05-20T15:34:57.158" v="260" actId="1076"/>
          <ac:spMkLst>
            <pc:docMk/>
            <pc:sldMk cId="0" sldId="360"/>
            <ac:spMk id="14339" creationId="{00000000-0000-0000-0000-000000000000}"/>
          </ac:spMkLst>
        </pc:spChg>
        <pc:spChg chg="del mod">
          <ac:chgData name="Artur B" userId="0f527c54789a9c20" providerId="LiveId" clId="{8AF3587C-274E-4F18-8A39-D299AD309654}" dt="2025-05-20T15:34:53.457" v="259" actId="478"/>
          <ac:spMkLst>
            <pc:docMk/>
            <pc:sldMk cId="0" sldId="360"/>
            <ac:spMk id="14340" creationId="{00000000-0000-0000-0000-000000000000}"/>
          </ac:spMkLst>
        </pc:spChg>
        <pc:spChg chg="mod">
          <ac:chgData name="Artur B" userId="0f527c54789a9c20" providerId="LiveId" clId="{8AF3587C-274E-4F18-8A39-D299AD309654}" dt="2025-05-20T15:34:57.158" v="260" actId="1076"/>
          <ac:spMkLst>
            <pc:docMk/>
            <pc:sldMk cId="0" sldId="360"/>
            <ac:spMk id="66565" creationId="{00000000-0000-0000-0000-000000000000}"/>
          </ac:spMkLst>
        </pc:spChg>
        <pc:picChg chg="mod">
          <ac:chgData name="Artur B" userId="0f527c54789a9c20" providerId="LiveId" clId="{8AF3587C-274E-4F18-8A39-D299AD309654}" dt="2025-05-20T15:34:57.158" v="260" actId="1076"/>
          <ac:picMkLst>
            <pc:docMk/>
            <pc:sldMk cId="0" sldId="360"/>
            <ac:picMk id="14343" creationId="{00000000-0000-0000-0000-000000000000}"/>
          </ac:picMkLst>
        </pc:picChg>
      </pc:sldChg>
      <pc:sldChg chg="delSp modSp mod modNotes">
        <pc:chgData name="Artur B" userId="0f527c54789a9c20" providerId="LiveId" clId="{8AF3587C-274E-4F18-8A39-D299AD309654}" dt="2025-05-20T19:17:09.071" v="2009" actId="1076"/>
        <pc:sldMkLst>
          <pc:docMk/>
          <pc:sldMk cId="0" sldId="361"/>
        </pc:sldMkLst>
        <pc:spChg chg="mod">
          <ac:chgData name="Artur B" userId="0f527c54789a9c20" providerId="LiveId" clId="{8AF3587C-274E-4F18-8A39-D299AD309654}" dt="2025-05-20T19:17:09.071" v="2009" actId="1076"/>
          <ac:spMkLst>
            <pc:docMk/>
            <pc:sldMk cId="0" sldId="361"/>
            <ac:spMk id="14338" creationId="{00000000-0000-0000-0000-000000000000}"/>
          </ac:spMkLst>
        </pc:spChg>
        <pc:spChg chg="mod">
          <ac:chgData name="Artur B" userId="0f527c54789a9c20" providerId="LiveId" clId="{8AF3587C-274E-4F18-8A39-D299AD309654}" dt="2025-05-20T19:17:09.071" v="2009" actId="1076"/>
          <ac:spMkLst>
            <pc:docMk/>
            <pc:sldMk cId="0" sldId="361"/>
            <ac:spMk id="14339" creationId="{00000000-0000-0000-0000-000000000000}"/>
          </ac:spMkLst>
        </pc:spChg>
        <pc:spChg chg="del mod">
          <ac:chgData name="Artur B" userId="0f527c54789a9c20" providerId="LiveId" clId="{8AF3587C-274E-4F18-8A39-D299AD309654}" dt="2025-05-20T19:17:05.335" v="2008" actId="478"/>
          <ac:spMkLst>
            <pc:docMk/>
            <pc:sldMk cId="0" sldId="361"/>
            <ac:spMk id="14340" creationId="{00000000-0000-0000-0000-000000000000}"/>
          </ac:spMkLst>
        </pc:spChg>
        <pc:spChg chg="mod">
          <ac:chgData name="Artur B" userId="0f527c54789a9c20" providerId="LiveId" clId="{8AF3587C-274E-4F18-8A39-D299AD309654}" dt="2025-05-20T19:17:09.071" v="2009" actId="1076"/>
          <ac:spMkLst>
            <pc:docMk/>
            <pc:sldMk cId="0" sldId="361"/>
            <ac:spMk id="66565" creationId="{00000000-0000-0000-0000-000000000000}"/>
          </ac:spMkLst>
        </pc:spChg>
        <pc:picChg chg="mod">
          <ac:chgData name="Artur B" userId="0f527c54789a9c20" providerId="LiveId" clId="{8AF3587C-274E-4F18-8A39-D299AD309654}" dt="2025-05-20T14:42:28.256" v="0"/>
          <ac:picMkLst>
            <pc:docMk/>
            <pc:sldMk cId="0" sldId="361"/>
            <ac:picMk id="5" creationId="{BC41130D-3F79-E5A6-A2A1-AE209A73F356}"/>
          </ac:picMkLst>
        </pc:picChg>
        <pc:picChg chg="mod">
          <ac:chgData name="Artur B" userId="0f527c54789a9c20" providerId="LiveId" clId="{8AF3587C-274E-4F18-8A39-D299AD309654}" dt="2025-05-20T19:17:09.071" v="2009" actId="1076"/>
          <ac:picMkLst>
            <pc:docMk/>
            <pc:sldMk cId="0" sldId="361"/>
            <ac:picMk id="14343" creationId="{00000000-0000-0000-0000-000000000000}"/>
          </ac:picMkLst>
        </pc:picChg>
      </pc:sldChg>
      <pc:sldChg chg="delSp modSp mod ord modNotes">
        <pc:chgData name="Artur B" userId="0f527c54789a9c20" providerId="LiveId" clId="{8AF3587C-274E-4F18-8A39-D299AD309654}" dt="2025-05-20T19:16:01.712" v="1985" actId="1076"/>
        <pc:sldMkLst>
          <pc:docMk/>
          <pc:sldMk cId="0" sldId="363"/>
        </pc:sldMkLst>
        <pc:spChg chg="mod">
          <ac:chgData name="Artur B" userId="0f527c54789a9c20" providerId="LiveId" clId="{8AF3587C-274E-4F18-8A39-D299AD309654}" dt="2025-05-20T19:16:01.712" v="1985" actId="1076"/>
          <ac:spMkLst>
            <pc:docMk/>
            <pc:sldMk cId="0" sldId="363"/>
            <ac:spMk id="10" creationId="{00000000-0000-0000-0000-000000000000}"/>
          </ac:spMkLst>
        </pc:spChg>
        <pc:spChg chg="mod">
          <ac:chgData name="Artur B" userId="0f527c54789a9c20" providerId="LiveId" clId="{8AF3587C-274E-4F18-8A39-D299AD309654}" dt="2025-05-20T19:15:04.440" v="1961" actId="1076"/>
          <ac:spMkLst>
            <pc:docMk/>
            <pc:sldMk cId="0" sldId="363"/>
            <ac:spMk id="14338" creationId="{00000000-0000-0000-0000-000000000000}"/>
          </ac:spMkLst>
        </pc:spChg>
        <pc:spChg chg="mod">
          <ac:chgData name="Artur B" userId="0f527c54789a9c20" providerId="LiveId" clId="{8AF3587C-274E-4F18-8A39-D299AD309654}" dt="2025-05-20T19:15:04.440" v="1961" actId="1076"/>
          <ac:spMkLst>
            <pc:docMk/>
            <pc:sldMk cId="0" sldId="363"/>
            <ac:spMk id="14339" creationId="{00000000-0000-0000-0000-000000000000}"/>
          </ac:spMkLst>
        </pc:spChg>
        <pc:spChg chg="del mod">
          <ac:chgData name="Artur B" userId="0f527c54789a9c20" providerId="LiveId" clId="{8AF3587C-274E-4F18-8A39-D299AD309654}" dt="2025-05-20T19:14:59.706" v="1960" actId="478"/>
          <ac:spMkLst>
            <pc:docMk/>
            <pc:sldMk cId="0" sldId="363"/>
            <ac:spMk id="14340" creationId="{00000000-0000-0000-0000-000000000000}"/>
          </ac:spMkLst>
        </pc:spChg>
        <pc:spChg chg="mod">
          <ac:chgData name="Artur B" userId="0f527c54789a9c20" providerId="LiveId" clId="{8AF3587C-274E-4F18-8A39-D299AD309654}" dt="2025-05-20T19:15:04.440" v="1961" actId="1076"/>
          <ac:spMkLst>
            <pc:docMk/>
            <pc:sldMk cId="0" sldId="363"/>
            <ac:spMk id="66565" creationId="{00000000-0000-0000-0000-000000000000}"/>
          </ac:spMkLst>
        </pc:spChg>
        <pc:picChg chg="mod">
          <ac:chgData name="Artur B" userId="0f527c54789a9c20" providerId="LiveId" clId="{8AF3587C-274E-4F18-8A39-D299AD309654}" dt="2025-05-20T19:15:04.440" v="1961" actId="1076"/>
          <ac:picMkLst>
            <pc:docMk/>
            <pc:sldMk cId="0" sldId="363"/>
            <ac:picMk id="14343" creationId="{00000000-0000-0000-0000-000000000000}"/>
          </ac:picMkLst>
        </pc:picChg>
      </pc:sldChg>
      <pc:sldChg chg="delSp modSp mod ord modNotes">
        <pc:chgData name="Artur B" userId="0f527c54789a9c20" providerId="LiveId" clId="{8AF3587C-274E-4F18-8A39-D299AD309654}" dt="2025-05-20T18:58:40.028" v="1770"/>
        <pc:sldMkLst>
          <pc:docMk/>
          <pc:sldMk cId="0" sldId="364"/>
        </pc:sldMkLst>
        <pc:spChg chg="mod">
          <ac:chgData name="Artur B" userId="0f527c54789a9c20" providerId="LiveId" clId="{8AF3587C-274E-4F18-8A39-D299AD309654}" dt="2025-05-20T14:42:28.256" v="0"/>
          <ac:spMkLst>
            <pc:docMk/>
            <pc:sldMk cId="0" sldId="364"/>
            <ac:spMk id="11" creationId="{00000000-0000-0000-0000-000000000000}"/>
          </ac:spMkLst>
        </pc:spChg>
        <pc:spChg chg="mod">
          <ac:chgData name="Artur B" userId="0f527c54789a9c20" providerId="LiveId" clId="{8AF3587C-274E-4F18-8A39-D299AD309654}" dt="2025-05-20T14:42:28.256" v="0"/>
          <ac:spMkLst>
            <pc:docMk/>
            <pc:sldMk cId="0" sldId="364"/>
            <ac:spMk id="12" creationId="{00000000-0000-0000-0000-000000000000}"/>
          </ac:spMkLst>
        </pc:spChg>
        <pc:spChg chg="mod">
          <ac:chgData name="Artur B" userId="0f527c54789a9c20" providerId="LiveId" clId="{8AF3587C-274E-4F18-8A39-D299AD309654}" dt="2025-05-20T18:34:19.109" v="1363" actId="1076"/>
          <ac:spMkLst>
            <pc:docMk/>
            <pc:sldMk cId="0" sldId="364"/>
            <ac:spMk id="14338" creationId="{00000000-0000-0000-0000-000000000000}"/>
          </ac:spMkLst>
        </pc:spChg>
        <pc:spChg chg="mod">
          <ac:chgData name="Artur B" userId="0f527c54789a9c20" providerId="LiveId" clId="{8AF3587C-274E-4F18-8A39-D299AD309654}" dt="2025-05-20T18:34:19.109" v="1363" actId="1076"/>
          <ac:spMkLst>
            <pc:docMk/>
            <pc:sldMk cId="0" sldId="364"/>
            <ac:spMk id="14339" creationId="{00000000-0000-0000-0000-000000000000}"/>
          </ac:spMkLst>
        </pc:spChg>
        <pc:spChg chg="del mod">
          <ac:chgData name="Artur B" userId="0f527c54789a9c20" providerId="LiveId" clId="{8AF3587C-274E-4F18-8A39-D299AD309654}" dt="2025-05-20T18:34:15.199" v="1362" actId="478"/>
          <ac:spMkLst>
            <pc:docMk/>
            <pc:sldMk cId="0" sldId="364"/>
            <ac:spMk id="14340" creationId="{00000000-0000-0000-0000-000000000000}"/>
          </ac:spMkLst>
        </pc:spChg>
        <pc:spChg chg="mod">
          <ac:chgData name="Artur B" userId="0f527c54789a9c20" providerId="LiveId" clId="{8AF3587C-274E-4F18-8A39-D299AD309654}" dt="2025-05-20T18:34:19.109" v="1363" actId="1076"/>
          <ac:spMkLst>
            <pc:docMk/>
            <pc:sldMk cId="0" sldId="364"/>
            <ac:spMk id="66565" creationId="{00000000-0000-0000-0000-000000000000}"/>
          </ac:spMkLst>
        </pc:spChg>
        <pc:picChg chg="mod">
          <ac:chgData name="Artur B" userId="0f527c54789a9c20" providerId="LiveId" clId="{8AF3587C-274E-4F18-8A39-D299AD309654}" dt="2025-05-20T18:34:19.109" v="1363" actId="1076"/>
          <ac:picMkLst>
            <pc:docMk/>
            <pc:sldMk cId="0" sldId="364"/>
            <ac:picMk id="14343" creationId="{00000000-0000-0000-0000-000000000000}"/>
          </ac:picMkLst>
        </pc:picChg>
      </pc:sldChg>
      <pc:sldChg chg="delSp modSp mod modNotes">
        <pc:chgData name="Artur B" userId="0f527c54789a9c20" providerId="LiveId" clId="{8AF3587C-274E-4F18-8A39-D299AD309654}" dt="2025-05-20T18:57:44.515" v="1758" actId="1076"/>
        <pc:sldMkLst>
          <pc:docMk/>
          <pc:sldMk cId="0" sldId="365"/>
        </pc:sldMkLst>
        <pc:spChg chg="mod">
          <ac:chgData name="Artur B" userId="0f527c54789a9c20" providerId="LiveId" clId="{8AF3587C-274E-4F18-8A39-D299AD309654}" dt="2025-05-20T18:57:31.312" v="1757"/>
          <ac:spMkLst>
            <pc:docMk/>
            <pc:sldMk cId="0" sldId="365"/>
            <ac:spMk id="9" creationId="{00000000-0000-0000-0000-000000000000}"/>
          </ac:spMkLst>
        </pc:spChg>
        <pc:spChg chg="mod">
          <ac:chgData name="Artur B" userId="0f527c54789a9c20" providerId="LiveId" clId="{8AF3587C-274E-4F18-8A39-D299AD309654}" dt="2025-05-20T18:57:44.515" v="1758" actId="1076"/>
          <ac:spMkLst>
            <pc:docMk/>
            <pc:sldMk cId="0" sldId="365"/>
            <ac:spMk id="14" creationId="{00000000-0000-0000-0000-000000000000}"/>
          </ac:spMkLst>
        </pc:spChg>
        <pc:spChg chg="mod">
          <ac:chgData name="Artur B" userId="0f527c54789a9c20" providerId="LiveId" clId="{8AF3587C-274E-4F18-8A39-D299AD309654}" dt="2025-05-20T18:57:17.102" v="1754" actId="1076"/>
          <ac:spMkLst>
            <pc:docMk/>
            <pc:sldMk cId="0" sldId="365"/>
            <ac:spMk id="14338" creationId="{00000000-0000-0000-0000-000000000000}"/>
          </ac:spMkLst>
        </pc:spChg>
        <pc:spChg chg="mod">
          <ac:chgData name="Artur B" userId="0f527c54789a9c20" providerId="LiveId" clId="{8AF3587C-274E-4F18-8A39-D299AD309654}" dt="2025-05-20T18:57:17.102" v="1754" actId="1076"/>
          <ac:spMkLst>
            <pc:docMk/>
            <pc:sldMk cId="0" sldId="365"/>
            <ac:spMk id="14339" creationId="{00000000-0000-0000-0000-000000000000}"/>
          </ac:spMkLst>
        </pc:spChg>
        <pc:spChg chg="del mod">
          <ac:chgData name="Artur B" userId="0f527c54789a9c20" providerId="LiveId" clId="{8AF3587C-274E-4F18-8A39-D299AD309654}" dt="2025-05-20T18:57:12.299" v="1753" actId="478"/>
          <ac:spMkLst>
            <pc:docMk/>
            <pc:sldMk cId="0" sldId="365"/>
            <ac:spMk id="14340" creationId="{00000000-0000-0000-0000-000000000000}"/>
          </ac:spMkLst>
        </pc:spChg>
        <pc:spChg chg="mod">
          <ac:chgData name="Artur B" userId="0f527c54789a9c20" providerId="LiveId" clId="{8AF3587C-274E-4F18-8A39-D299AD309654}" dt="2025-05-20T18:57:17.102" v="1754" actId="1076"/>
          <ac:spMkLst>
            <pc:docMk/>
            <pc:sldMk cId="0" sldId="365"/>
            <ac:spMk id="66565" creationId="{00000000-0000-0000-0000-000000000000}"/>
          </ac:spMkLst>
        </pc:spChg>
        <pc:picChg chg="mod">
          <ac:chgData name="Artur B" userId="0f527c54789a9c20" providerId="LiveId" clId="{8AF3587C-274E-4F18-8A39-D299AD309654}" dt="2025-05-20T18:57:17.102" v="1754" actId="1076"/>
          <ac:picMkLst>
            <pc:docMk/>
            <pc:sldMk cId="0" sldId="365"/>
            <ac:picMk id="14343" creationId="{00000000-0000-0000-0000-000000000000}"/>
          </ac:picMkLst>
        </pc:picChg>
        <pc:picChg chg="mod">
          <ac:chgData name="Artur B" userId="0f527c54789a9c20" providerId="LiveId" clId="{8AF3587C-274E-4F18-8A39-D299AD309654}" dt="2025-05-20T14:42:28.256" v="0"/>
          <ac:picMkLst>
            <pc:docMk/>
            <pc:sldMk cId="0" sldId="365"/>
            <ac:picMk id="80898" creationId="{00000000-0000-0000-0000-000000000000}"/>
          </ac:picMkLst>
        </pc:picChg>
        <pc:cxnChg chg="mod">
          <ac:chgData name="Artur B" userId="0f527c54789a9c20" providerId="LiveId" clId="{8AF3587C-274E-4F18-8A39-D299AD309654}" dt="2025-05-20T14:42:28.256" v="0"/>
          <ac:cxnSpMkLst>
            <pc:docMk/>
            <pc:sldMk cId="0" sldId="365"/>
            <ac:cxnSpMk id="15" creationId="{00000000-0000-0000-0000-000000000000}"/>
          </ac:cxnSpMkLst>
        </pc:cxnChg>
        <pc:cxnChg chg="mod">
          <ac:chgData name="Artur B" userId="0f527c54789a9c20" providerId="LiveId" clId="{8AF3587C-274E-4F18-8A39-D299AD309654}" dt="2025-05-20T14:42:28.256" v="0"/>
          <ac:cxnSpMkLst>
            <pc:docMk/>
            <pc:sldMk cId="0" sldId="365"/>
            <ac:cxnSpMk id="19" creationId="{00000000-0000-0000-0000-000000000000}"/>
          </ac:cxnSpMkLst>
        </pc:cxnChg>
      </pc:sldChg>
      <pc:sldChg chg="delSp modSp mod modNotes">
        <pc:chgData name="Artur B" userId="0f527c54789a9c20" providerId="LiveId" clId="{8AF3587C-274E-4F18-8A39-D299AD309654}" dt="2025-05-20T14:54:58.787" v="216" actId="1076"/>
        <pc:sldMkLst>
          <pc:docMk/>
          <pc:sldMk cId="0" sldId="366"/>
        </pc:sldMkLst>
        <pc:spChg chg="mod">
          <ac:chgData name="Artur B" userId="0f527c54789a9c20" providerId="LiveId" clId="{8AF3587C-274E-4F18-8A39-D299AD309654}" dt="2025-05-20T14:54:58.787" v="216" actId="1076"/>
          <ac:spMkLst>
            <pc:docMk/>
            <pc:sldMk cId="0" sldId="366"/>
            <ac:spMk id="10" creationId="{00000000-0000-0000-0000-000000000000}"/>
          </ac:spMkLst>
        </pc:spChg>
        <pc:spChg chg="mod">
          <ac:chgData name="Artur B" userId="0f527c54789a9c20" providerId="LiveId" clId="{8AF3587C-274E-4F18-8A39-D299AD309654}" dt="2025-05-20T14:54:47.803" v="215" actId="1037"/>
          <ac:spMkLst>
            <pc:docMk/>
            <pc:sldMk cId="0" sldId="366"/>
            <ac:spMk id="14338" creationId="{00000000-0000-0000-0000-000000000000}"/>
          </ac:spMkLst>
        </pc:spChg>
        <pc:spChg chg="mod">
          <ac:chgData name="Artur B" userId="0f527c54789a9c20" providerId="LiveId" clId="{8AF3587C-274E-4F18-8A39-D299AD309654}" dt="2025-05-20T14:54:47.803" v="215" actId="1037"/>
          <ac:spMkLst>
            <pc:docMk/>
            <pc:sldMk cId="0" sldId="366"/>
            <ac:spMk id="14339" creationId="{00000000-0000-0000-0000-000000000000}"/>
          </ac:spMkLst>
        </pc:spChg>
        <pc:spChg chg="del mod">
          <ac:chgData name="Artur B" userId="0f527c54789a9c20" providerId="LiveId" clId="{8AF3587C-274E-4F18-8A39-D299AD309654}" dt="2025-05-20T14:54:37.768" v="193" actId="478"/>
          <ac:spMkLst>
            <pc:docMk/>
            <pc:sldMk cId="0" sldId="366"/>
            <ac:spMk id="14340" creationId="{00000000-0000-0000-0000-000000000000}"/>
          </ac:spMkLst>
        </pc:spChg>
        <pc:spChg chg="mod">
          <ac:chgData name="Artur B" userId="0f527c54789a9c20" providerId="LiveId" clId="{8AF3587C-274E-4F18-8A39-D299AD309654}" dt="2025-05-20T14:54:47.803" v="215" actId="1037"/>
          <ac:spMkLst>
            <pc:docMk/>
            <pc:sldMk cId="0" sldId="366"/>
            <ac:spMk id="66565" creationId="{00000000-0000-0000-0000-000000000000}"/>
          </ac:spMkLst>
        </pc:spChg>
        <pc:picChg chg="mod">
          <ac:chgData name="Artur B" userId="0f527c54789a9c20" providerId="LiveId" clId="{8AF3587C-274E-4F18-8A39-D299AD309654}" dt="2025-05-20T14:54:47.803" v="215" actId="1037"/>
          <ac:picMkLst>
            <pc:docMk/>
            <pc:sldMk cId="0" sldId="366"/>
            <ac:picMk id="14343" creationId="{00000000-0000-0000-0000-000000000000}"/>
          </ac:picMkLst>
        </pc:picChg>
        <pc:picChg chg="mod">
          <ac:chgData name="Artur B" userId="0f527c54789a9c20" providerId="LiveId" clId="{8AF3587C-274E-4F18-8A39-D299AD309654}" dt="2025-05-20T14:42:28.256" v="0"/>
          <ac:picMkLst>
            <pc:docMk/>
            <pc:sldMk cId="0" sldId="366"/>
            <ac:picMk id="63489" creationId="{00000000-0000-0000-0000-000000000000}"/>
          </ac:picMkLst>
        </pc:picChg>
      </pc:sldChg>
      <pc:sldChg chg="delSp modSp mod modNotes">
        <pc:chgData name="Artur B" userId="0f527c54789a9c20" providerId="LiveId" clId="{8AF3587C-274E-4F18-8A39-D299AD309654}" dt="2025-05-20T14:55:38.584" v="218" actId="1076"/>
        <pc:sldMkLst>
          <pc:docMk/>
          <pc:sldMk cId="0" sldId="367"/>
        </pc:sldMkLst>
        <pc:spChg chg="mod">
          <ac:chgData name="Artur B" userId="0f527c54789a9c20" providerId="LiveId" clId="{8AF3587C-274E-4F18-8A39-D299AD309654}" dt="2025-05-20T14:42:28.256" v="0"/>
          <ac:spMkLst>
            <pc:docMk/>
            <pc:sldMk cId="0" sldId="367"/>
            <ac:spMk id="10" creationId="{00000000-0000-0000-0000-000000000000}"/>
          </ac:spMkLst>
        </pc:spChg>
        <pc:spChg chg="mod">
          <ac:chgData name="Artur B" userId="0f527c54789a9c20" providerId="LiveId" clId="{8AF3587C-274E-4F18-8A39-D299AD309654}" dt="2025-05-20T14:55:38.584" v="218" actId="1076"/>
          <ac:spMkLst>
            <pc:docMk/>
            <pc:sldMk cId="0" sldId="367"/>
            <ac:spMk id="14338" creationId="{00000000-0000-0000-0000-000000000000}"/>
          </ac:spMkLst>
        </pc:spChg>
        <pc:spChg chg="mod">
          <ac:chgData name="Artur B" userId="0f527c54789a9c20" providerId="LiveId" clId="{8AF3587C-274E-4F18-8A39-D299AD309654}" dt="2025-05-20T14:55:38.584" v="218" actId="1076"/>
          <ac:spMkLst>
            <pc:docMk/>
            <pc:sldMk cId="0" sldId="367"/>
            <ac:spMk id="14339" creationId="{00000000-0000-0000-0000-000000000000}"/>
          </ac:spMkLst>
        </pc:spChg>
        <pc:spChg chg="del mod">
          <ac:chgData name="Artur B" userId="0f527c54789a9c20" providerId="LiveId" clId="{8AF3587C-274E-4F18-8A39-D299AD309654}" dt="2025-05-20T14:55:33.621" v="217" actId="478"/>
          <ac:spMkLst>
            <pc:docMk/>
            <pc:sldMk cId="0" sldId="367"/>
            <ac:spMk id="14340" creationId="{00000000-0000-0000-0000-000000000000}"/>
          </ac:spMkLst>
        </pc:spChg>
        <pc:spChg chg="mod">
          <ac:chgData name="Artur B" userId="0f527c54789a9c20" providerId="LiveId" clId="{8AF3587C-274E-4F18-8A39-D299AD309654}" dt="2025-05-20T14:55:38.584" v="218" actId="1076"/>
          <ac:spMkLst>
            <pc:docMk/>
            <pc:sldMk cId="0" sldId="367"/>
            <ac:spMk id="66565" creationId="{00000000-0000-0000-0000-000000000000}"/>
          </ac:spMkLst>
        </pc:spChg>
        <pc:picChg chg="mod">
          <ac:chgData name="Artur B" userId="0f527c54789a9c20" providerId="LiveId" clId="{8AF3587C-274E-4F18-8A39-D299AD309654}" dt="2025-05-20T14:55:38.584" v="218" actId="1076"/>
          <ac:picMkLst>
            <pc:docMk/>
            <pc:sldMk cId="0" sldId="367"/>
            <ac:picMk id="14343" creationId="{00000000-0000-0000-0000-000000000000}"/>
          </ac:picMkLst>
        </pc:picChg>
        <pc:picChg chg="mod">
          <ac:chgData name="Artur B" userId="0f527c54789a9c20" providerId="LiveId" clId="{8AF3587C-274E-4F18-8A39-D299AD309654}" dt="2025-05-20T14:42:28.256" v="0"/>
          <ac:picMkLst>
            <pc:docMk/>
            <pc:sldMk cId="0" sldId="367"/>
            <ac:picMk id="61441" creationId="{00000000-0000-0000-0000-000000000000}"/>
          </ac:picMkLst>
        </pc:picChg>
      </pc:sldChg>
      <pc:sldChg chg="delSp modSp mod modNotes">
        <pc:chgData name="Artur B" userId="0f527c54789a9c20" providerId="LiveId" clId="{8AF3587C-274E-4F18-8A39-D299AD309654}" dt="2025-05-20T15:35:37.832" v="299" actId="1076"/>
        <pc:sldMkLst>
          <pc:docMk/>
          <pc:sldMk cId="0" sldId="368"/>
        </pc:sldMkLst>
        <pc:spChg chg="mod">
          <ac:chgData name="Artur B" userId="0f527c54789a9c20" providerId="LiveId" clId="{8AF3587C-274E-4F18-8A39-D299AD309654}" dt="2025-05-20T15:35:34.403" v="298" actId="20577"/>
          <ac:spMkLst>
            <pc:docMk/>
            <pc:sldMk cId="0" sldId="368"/>
            <ac:spMk id="9" creationId="{00000000-0000-0000-0000-000000000000}"/>
          </ac:spMkLst>
        </pc:spChg>
        <pc:spChg chg="mod">
          <ac:chgData name="Artur B" userId="0f527c54789a9c20" providerId="LiveId" clId="{8AF3587C-274E-4F18-8A39-D299AD309654}" dt="2025-05-20T15:35:18.204" v="263" actId="1076"/>
          <ac:spMkLst>
            <pc:docMk/>
            <pc:sldMk cId="0" sldId="368"/>
            <ac:spMk id="14338" creationId="{00000000-0000-0000-0000-000000000000}"/>
          </ac:spMkLst>
        </pc:spChg>
        <pc:spChg chg="mod">
          <ac:chgData name="Artur B" userId="0f527c54789a9c20" providerId="LiveId" clId="{8AF3587C-274E-4F18-8A39-D299AD309654}" dt="2025-05-20T15:35:18.204" v="263" actId="1076"/>
          <ac:spMkLst>
            <pc:docMk/>
            <pc:sldMk cId="0" sldId="368"/>
            <ac:spMk id="14339" creationId="{00000000-0000-0000-0000-000000000000}"/>
          </ac:spMkLst>
        </pc:spChg>
        <pc:spChg chg="del mod">
          <ac:chgData name="Artur B" userId="0f527c54789a9c20" providerId="LiveId" clId="{8AF3587C-274E-4F18-8A39-D299AD309654}" dt="2025-05-20T15:35:13.272" v="262" actId="478"/>
          <ac:spMkLst>
            <pc:docMk/>
            <pc:sldMk cId="0" sldId="368"/>
            <ac:spMk id="14340" creationId="{00000000-0000-0000-0000-000000000000}"/>
          </ac:spMkLst>
        </pc:spChg>
        <pc:spChg chg="mod">
          <ac:chgData name="Artur B" userId="0f527c54789a9c20" providerId="LiveId" clId="{8AF3587C-274E-4F18-8A39-D299AD309654}" dt="2025-05-20T15:35:18.204" v="263" actId="1076"/>
          <ac:spMkLst>
            <pc:docMk/>
            <pc:sldMk cId="0" sldId="368"/>
            <ac:spMk id="66565" creationId="{00000000-0000-0000-0000-000000000000}"/>
          </ac:spMkLst>
        </pc:spChg>
        <pc:picChg chg="mod">
          <ac:chgData name="Artur B" userId="0f527c54789a9c20" providerId="LiveId" clId="{8AF3587C-274E-4F18-8A39-D299AD309654}" dt="2025-05-20T15:35:37.832" v="299" actId="1076"/>
          <ac:picMkLst>
            <pc:docMk/>
            <pc:sldMk cId="0" sldId="368"/>
            <ac:picMk id="3" creationId="{24BB9723-59ED-804D-9789-5F787CA1F8B0}"/>
          </ac:picMkLst>
        </pc:picChg>
        <pc:picChg chg="mod">
          <ac:chgData name="Artur B" userId="0f527c54789a9c20" providerId="LiveId" clId="{8AF3587C-274E-4F18-8A39-D299AD309654}" dt="2025-05-20T15:35:18.204" v="263" actId="1076"/>
          <ac:picMkLst>
            <pc:docMk/>
            <pc:sldMk cId="0" sldId="368"/>
            <ac:picMk id="14343" creationId="{00000000-0000-0000-0000-000000000000}"/>
          </ac:picMkLst>
        </pc:picChg>
      </pc:sldChg>
      <pc:sldChg chg="modSp del mod modNotes">
        <pc:chgData name="Artur B" userId="0f527c54789a9c20" providerId="LiveId" clId="{8AF3587C-274E-4F18-8A39-D299AD309654}" dt="2025-05-20T15:36:13.437" v="300" actId="2696"/>
        <pc:sldMkLst>
          <pc:docMk/>
          <pc:sldMk cId="0" sldId="369"/>
        </pc:sldMkLst>
        <pc:spChg chg="mod">
          <ac:chgData name="Artur B" userId="0f527c54789a9c20" providerId="LiveId" clId="{8AF3587C-274E-4F18-8A39-D299AD309654}" dt="2025-05-20T14:42:28.256" v="0"/>
          <ac:spMkLst>
            <pc:docMk/>
            <pc:sldMk cId="0" sldId="369"/>
            <ac:spMk id="11" creationId="{00000000-0000-0000-0000-000000000000}"/>
          </ac:spMkLst>
        </pc:spChg>
        <pc:spChg chg="mod">
          <ac:chgData name="Artur B" userId="0f527c54789a9c20" providerId="LiveId" clId="{8AF3587C-274E-4F18-8A39-D299AD309654}" dt="2025-05-20T14:42:28.256" v="0"/>
          <ac:spMkLst>
            <pc:docMk/>
            <pc:sldMk cId="0" sldId="369"/>
            <ac:spMk id="12" creationId="{00000000-0000-0000-0000-000000000000}"/>
          </ac:spMkLst>
        </pc:spChg>
        <pc:spChg chg="mod">
          <ac:chgData name="Artur B" userId="0f527c54789a9c20" providerId="LiveId" clId="{8AF3587C-274E-4F18-8A39-D299AD309654}" dt="2025-05-20T14:42:28.256" v="0"/>
          <ac:spMkLst>
            <pc:docMk/>
            <pc:sldMk cId="0" sldId="369"/>
            <ac:spMk id="13" creationId="{00000000-0000-0000-0000-000000000000}"/>
          </ac:spMkLst>
        </pc:spChg>
        <pc:spChg chg="mod">
          <ac:chgData name="Artur B" userId="0f527c54789a9c20" providerId="LiveId" clId="{8AF3587C-274E-4F18-8A39-D299AD309654}" dt="2025-05-20T14:42:28.256" v="0"/>
          <ac:spMkLst>
            <pc:docMk/>
            <pc:sldMk cId="0" sldId="369"/>
            <ac:spMk id="14338" creationId="{00000000-0000-0000-0000-000000000000}"/>
          </ac:spMkLst>
        </pc:spChg>
        <pc:spChg chg="mod">
          <ac:chgData name="Artur B" userId="0f527c54789a9c20" providerId="LiveId" clId="{8AF3587C-274E-4F18-8A39-D299AD309654}" dt="2025-05-20T14:42:28.256" v="0"/>
          <ac:spMkLst>
            <pc:docMk/>
            <pc:sldMk cId="0" sldId="369"/>
            <ac:spMk id="14339" creationId="{00000000-0000-0000-0000-000000000000}"/>
          </ac:spMkLst>
        </pc:spChg>
        <pc:spChg chg="mod">
          <ac:chgData name="Artur B" userId="0f527c54789a9c20" providerId="LiveId" clId="{8AF3587C-274E-4F18-8A39-D299AD309654}" dt="2025-05-20T14:42:28.256" v="0"/>
          <ac:spMkLst>
            <pc:docMk/>
            <pc:sldMk cId="0" sldId="369"/>
            <ac:spMk id="14340" creationId="{00000000-0000-0000-0000-000000000000}"/>
          </ac:spMkLst>
        </pc:spChg>
        <pc:spChg chg="mod">
          <ac:chgData name="Artur B" userId="0f527c54789a9c20" providerId="LiveId" clId="{8AF3587C-274E-4F18-8A39-D299AD309654}" dt="2025-05-20T15:34:32.667" v="258" actId="20577"/>
          <ac:spMkLst>
            <pc:docMk/>
            <pc:sldMk cId="0" sldId="369"/>
            <ac:spMk id="66565" creationId="{00000000-0000-0000-0000-000000000000}"/>
          </ac:spMkLst>
        </pc:spChg>
        <pc:picChg chg="mod">
          <ac:chgData name="Artur B" userId="0f527c54789a9c20" providerId="LiveId" clId="{8AF3587C-274E-4F18-8A39-D299AD309654}" dt="2025-05-20T14:42:28.256" v="0"/>
          <ac:picMkLst>
            <pc:docMk/>
            <pc:sldMk cId="0" sldId="369"/>
            <ac:picMk id="3" creationId="{7326DF75-4060-856D-1B7E-58C096EB14FB}"/>
          </ac:picMkLst>
        </pc:picChg>
        <pc:picChg chg="mod">
          <ac:chgData name="Artur B" userId="0f527c54789a9c20" providerId="LiveId" clId="{8AF3587C-274E-4F18-8A39-D299AD309654}" dt="2025-05-20T14:42:28.256" v="0"/>
          <ac:picMkLst>
            <pc:docMk/>
            <pc:sldMk cId="0" sldId="369"/>
            <ac:picMk id="5" creationId="{9A0D07A9-7D50-D6C6-F990-EC1AE83A0B05}"/>
          </ac:picMkLst>
        </pc:picChg>
        <pc:picChg chg="mod">
          <ac:chgData name="Artur B" userId="0f527c54789a9c20" providerId="LiveId" clId="{8AF3587C-274E-4F18-8A39-D299AD309654}" dt="2025-05-20T14:42:28.256" v="0"/>
          <ac:picMkLst>
            <pc:docMk/>
            <pc:sldMk cId="0" sldId="369"/>
            <ac:picMk id="14343" creationId="{00000000-0000-0000-0000-000000000000}"/>
          </ac:picMkLst>
        </pc:picChg>
      </pc:sldChg>
      <pc:sldChg chg="delSp modSp add mod">
        <pc:chgData name="Artur B" userId="0f527c54789a9c20" providerId="LiveId" clId="{8AF3587C-274E-4F18-8A39-D299AD309654}" dt="2025-05-20T19:16:59.396" v="2007" actId="1076"/>
        <pc:sldMkLst>
          <pc:docMk/>
          <pc:sldMk cId="1078597572" sldId="369"/>
        </pc:sldMkLst>
        <pc:spChg chg="mod">
          <ac:chgData name="Artur B" userId="0f527c54789a9c20" providerId="LiveId" clId="{8AF3587C-274E-4F18-8A39-D299AD309654}" dt="2025-05-20T19:16:52.557" v="2004" actId="1076"/>
          <ac:spMkLst>
            <pc:docMk/>
            <pc:sldMk cId="1078597572" sldId="369"/>
            <ac:spMk id="12" creationId="{00000000-0000-0000-0000-000000000000}"/>
          </ac:spMkLst>
        </pc:spChg>
        <pc:spChg chg="mod">
          <ac:chgData name="Artur B" userId="0f527c54789a9c20" providerId="LiveId" clId="{8AF3587C-274E-4F18-8A39-D299AD309654}" dt="2025-05-20T19:16:55.482" v="2005" actId="1076"/>
          <ac:spMkLst>
            <pc:docMk/>
            <pc:sldMk cId="1078597572" sldId="369"/>
            <ac:spMk id="13" creationId="{00000000-0000-0000-0000-000000000000}"/>
          </ac:spMkLst>
        </pc:spChg>
        <pc:spChg chg="mod">
          <ac:chgData name="Artur B" userId="0f527c54789a9c20" providerId="LiveId" clId="{8AF3587C-274E-4F18-8A39-D299AD309654}" dt="2025-05-20T19:16:46.121" v="2001" actId="1076"/>
          <ac:spMkLst>
            <pc:docMk/>
            <pc:sldMk cId="1078597572" sldId="369"/>
            <ac:spMk id="14338" creationId="{00000000-0000-0000-0000-000000000000}"/>
          </ac:spMkLst>
        </pc:spChg>
        <pc:spChg chg="mod">
          <ac:chgData name="Artur B" userId="0f527c54789a9c20" providerId="LiveId" clId="{8AF3587C-274E-4F18-8A39-D299AD309654}" dt="2025-05-20T19:16:46.121" v="2001" actId="1076"/>
          <ac:spMkLst>
            <pc:docMk/>
            <pc:sldMk cId="1078597572" sldId="369"/>
            <ac:spMk id="14339" creationId="{00000000-0000-0000-0000-000000000000}"/>
          </ac:spMkLst>
        </pc:spChg>
        <pc:spChg chg="del">
          <ac:chgData name="Artur B" userId="0f527c54789a9c20" providerId="LiveId" clId="{8AF3587C-274E-4F18-8A39-D299AD309654}" dt="2025-05-20T19:16:41.095" v="2000" actId="478"/>
          <ac:spMkLst>
            <pc:docMk/>
            <pc:sldMk cId="1078597572" sldId="369"/>
            <ac:spMk id="14340" creationId="{00000000-0000-0000-0000-000000000000}"/>
          </ac:spMkLst>
        </pc:spChg>
        <pc:spChg chg="mod">
          <ac:chgData name="Artur B" userId="0f527c54789a9c20" providerId="LiveId" clId="{8AF3587C-274E-4F18-8A39-D299AD309654}" dt="2025-05-20T19:16:46.121" v="2001" actId="1076"/>
          <ac:spMkLst>
            <pc:docMk/>
            <pc:sldMk cId="1078597572" sldId="369"/>
            <ac:spMk id="66565" creationId="{00000000-0000-0000-0000-000000000000}"/>
          </ac:spMkLst>
        </pc:spChg>
        <pc:picChg chg="mod">
          <ac:chgData name="Artur B" userId="0f527c54789a9c20" providerId="LiveId" clId="{8AF3587C-274E-4F18-8A39-D299AD309654}" dt="2025-05-20T19:16:56.359" v="2006" actId="1076"/>
          <ac:picMkLst>
            <pc:docMk/>
            <pc:sldMk cId="1078597572" sldId="369"/>
            <ac:picMk id="3" creationId="{7326DF75-4060-856D-1B7E-58C096EB14FB}"/>
          </ac:picMkLst>
        </pc:picChg>
        <pc:picChg chg="mod">
          <ac:chgData name="Artur B" userId="0f527c54789a9c20" providerId="LiveId" clId="{8AF3587C-274E-4F18-8A39-D299AD309654}" dt="2025-05-20T19:16:59.396" v="2007" actId="1076"/>
          <ac:picMkLst>
            <pc:docMk/>
            <pc:sldMk cId="1078597572" sldId="369"/>
            <ac:picMk id="5" creationId="{9A0D07A9-7D50-D6C6-F990-EC1AE83A0B05}"/>
          </ac:picMkLst>
        </pc:picChg>
        <pc:picChg chg="mod">
          <ac:chgData name="Artur B" userId="0f527c54789a9c20" providerId="LiveId" clId="{8AF3587C-274E-4F18-8A39-D299AD309654}" dt="2025-05-20T19:16:46.121" v="2001" actId="1076"/>
          <ac:picMkLst>
            <pc:docMk/>
            <pc:sldMk cId="1078597572" sldId="369"/>
            <ac:picMk id="14343" creationId="{00000000-0000-0000-0000-000000000000}"/>
          </ac:picMkLst>
        </pc:picChg>
      </pc:sldChg>
      <pc:sldChg chg="modSp del modNotes">
        <pc:chgData name="Artur B" userId="0f527c54789a9c20" providerId="LiveId" clId="{8AF3587C-274E-4F18-8A39-D299AD309654}" dt="2025-05-20T15:36:13.437" v="300" actId="2696"/>
        <pc:sldMkLst>
          <pc:docMk/>
          <pc:sldMk cId="0" sldId="370"/>
        </pc:sldMkLst>
        <pc:spChg chg="mod">
          <ac:chgData name="Artur B" userId="0f527c54789a9c20" providerId="LiveId" clId="{8AF3587C-274E-4F18-8A39-D299AD309654}" dt="2025-05-20T14:42:28.256" v="0"/>
          <ac:spMkLst>
            <pc:docMk/>
            <pc:sldMk cId="0" sldId="370"/>
            <ac:spMk id="15" creationId="{00000000-0000-0000-0000-000000000000}"/>
          </ac:spMkLst>
        </pc:spChg>
        <pc:spChg chg="mod">
          <ac:chgData name="Artur B" userId="0f527c54789a9c20" providerId="LiveId" clId="{8AF3587C-274E-4F18-8A39-D299AD309654}" dt="2025-05-20T14:42:28.256" v="0"/>
          <ac:spMkLst>
            <pc:docMk/>
            <pc:sldMk cId="0" sldId="370"/>
            <ac:spMk id="17" creationId="{00000000-0000-0000-0000-000000000000}"/>
          </ac:spMkLst>
        </pc:spChg>
        <pc:spChg chg="mod">
          <ac:chgData name="Artur B" userId="0f527c54789a9c20" providerId="LiveId" clId="{8AF3587C-274E-4F18-8A39-D299AD309654}" dt="2025-05-20T14:42:28.256" v="0"/>
          <ac:spMkLst>
            <pc:docMk/>
            <pc:sldMk cId="0" sldId="370"/>
            <ac:spMk id="18" creationId="{00000000-0000-0000-0000-000000000000}"/>
          </ac:spMkLst>
        </pc:spChg>
        <pc:spChg chg="mod">
          <ac:chgData name="Artur B" userId="0f527c54789a9c20" providerId="LiveId" clId="{8AF3587C-274E-4F18-8A39-D299AD309654}" dt="2025-05-20T14:42:28.256" v="0"/>
          <ac:spMkLst>
            <pc:docMk/>
            <pc:sldMk cId="0" sldId="370"/>
            <ac:spMk id="14338" creationId="{00000000-0000-0000-0000-000000000000}"/>
          </ac:spMkLst>
        </pc:spChg>
        <pc:spChg chg="mod">
          <ac:chgData name="Artur B" userId="0f527c54789a9c20" providerId="LiveId" clId="{8AF3587C-274E-4F18-8A39-D299AD309654}" dt="2025-05-20T14:42:28.256" v="0"/>
          <ac:spMkLst>
            <pc:docMk/>
            <pc:sldMk cId="0" sldId="370"/>
            <ac:spMk id="14339" creationId="{00000000-0000-0000-0000-000000000000}"/>
          </ac:spMkLst>
        </pc:spChg>
        <pc:spChg chg="mod">
          <ac:chgData name="Artur B" userId="0f527c54789a9c20" providerId="LiveId" clId="{8AF3587C-274E-4F18-8A39-D299AD309654}" dt="2025-05-20T14:42:28.256" v="0"/>
          <ac:spMkLst>
            <pc:docMk/>
            <pc:sldMk cId="0" sldId="370"/>
            <ac:spMk id="14340" creationId="{00000000-0000-0000-0000-000000000000}"/>
          </ac:spMkLst>
        </pc:spChg>
        <pc:spChg chg="mod">
          <ac:chgData name="Artur B" userId="0f527c54789a9c20" providerId="LiveId" clId="{8AF3587C-274E-4F18-8A39-D299AD309654}" dt="2025-05-20T14:42:28.256" v="0"/>
          <ac:spMkLst>
            <pc:docMk/>
            <pc:sldMk cId="0" sldId="370"/>
            <ac:spMk id="66565" creationId="{00000000-0000-0000-0000-000000000000}"/>
          </ac:spMkLst>
        </pc:spChg>
        <pc:picChg chg="mod">
          <ac:chgData name="Artur B" userId="0f527c54789a9c20" providerId="LiveId" clId="{8AF3587C-274E-4F18-8A39-D299AD309654}" dt="2025-05-20T14:42:28.256" v="0"/>
          <ac:picMkLst>
            <pc:docMk/>
            <pc:sldMk cId="0" sldId="370"/>
            <ac:picMk id="3" creationId="{0FFF17D2-7BDD-A52B-EC90-A57D85565928}"/>
          </ac:picMkLst>
        </pc:picChg>
        <pc:picChg chg="mod">
          <ac:chgData name="Artur B" userId="0f527c54789a9c20" providerId="LiveId" clId="{8AF3587C-274E-4F18-8A39-D299AD309654}" dt="2025-05-20T14:42:28.256" v="0"/>
          <ac:picMkLst>
            <pc:docMk/>
            <pc:sldMk cId="0" sldId="370"/>
            <ac:picMk id="14343" creationId="{00000000-0000-0000-0000-000000000000}"/>
          </ac:picMkLst>
        </pc:picChg>
      </pc:sldChg>
      <pc:sldChg chg="delSp modSp add mod">
        <pc:chgData name="Artur B" userId="0f527c54789a9c20" providerId="LiveId" clId="{8AF3587C-274E-4F18-8A39-D299AD309654}" dt="2025-05-20T19:16:38.194" v="1999" actId="1076"/>
        <pc:sldMkLst>
          <pc:docMk/>
          <pc:sldMk cId="816263545" sldId="370"/>
        </pc:sldMkLst>
        <pc:spChg chg="mod">
          <ac:chgData name="Artur B" userId="0f527c54789a9c20" providerId="LiveId" clId="{8AF3587C-274E-4F18-8A39-D299AD309654}" dt="2025-05-20T19:16:23.687" v="1991" actId="1076"/>
          <ac:spMkLst>
            <pc:docMk/>
            <pc:sldMk cId="816263545" sldId="370"/>
            <ac:spMk id="15" creationId="{00000000-0000-0000-0000-000000000000}"/>
          </ac:spMkLst>
        </pc:spChg>
        <pc:spChg chg="mod">
          <ac:chgData name="Artur B" userId="0f527c54789a9c20" providerId="LiveId" clId="{8AF3587C-274E-4F18-8A39-D299AD309654}" dt="2025-05-20T19:16:28.532" v="1995" actId="1076"/>
          <ac:spMkLst>
            <pc:docMk/>
            <pc:sldMk cId="816263545" sldId="370"/>
            <ac:spMk id="17" creationId="{00000000-0000-0000-0000-000000000000}"/>
          </ac:spMkLst>
        </pc:spChg>
        <pc:spChg chg="mod">
          <ac:chgData name="Artur B" userId="0f527c54789a9c20" providerId="LiveId" clId="{8AF3587C-274E-4F18-8A39-D299AD309654}" dt="2025-05-20T19:16:38.194" v="1999" actId="1076"/>
          <ac:spMkLst>
            <pc:docMk/>
            <pc:sldMk cId="816263545" sldId="370"/>
            <ac:spMk id="18" creationId="{00000000-0000-0000-0000-000000000000}"/>
          </ac:spMkLst>
        </pc:spChg>
        <pc:spChg chg="mod">
          <ac:chgData name="Artur B" userId="0f527c54789a9c20" providerId="LiveId" clId="{8AF3587C-274E-4F18-8A39-D299AD309654}" dt="2025-05-20T19:16:19.878" v="1990" actId="1076"/>
          <ac:spMkLst>
            <pc:docMk/>
            <pc:sldMk cId="816263545" sldId="370"/>
            <ac:spMk id="14338" creationId="{00000000-0000-0000-0000-000000000000}"/>
          </ac:spMkLst>
        </pc:spChg>
        <pc:spChg chg="mod">
          <ac:chgData name="Artur B" userId="0f527c54789a9c20" providerId="LiveId" clId="{8AF3587C-274E-4F18-8A39-D299AD309654}" dt="2025-05-20T19:16:19.878" v="1990" actId="1076"/>
          <ac:spMkLst>
            <pc:docMk/>
            <pc:sldMk cId="816263545" sldId="370"/>
            <ac:spMk id="14339" creationId="{00000000-0000-0000-0000-000000000000}"/>
          </ac:spMkLst>
        </pc:spChg>
        <pc:spChg chg="del">
          <ac:chgData name="Artur B" userId="0f527c54789a9c20" providerId="LiveId" clId="{8AF3587C-274E-4F18-8A39-D299AD309654}" dt="2025-05-20T19:16:14.731" v="1989" actId="478"/>
          <ac:spMkLst>
            <pc:docMk/>
            <pc:sldMk cId="816263545" sldId="370"/>
            <ac:spMk id="14340" creationId="{00000000-0000-0000-0000-000000000000}"/>
          </ac:spMkLst>
        </pc:spChg>
        <pc:spChg chg="mod">
          <ac:chgData name="Artur B" userId="0f527c54789a9c20" providerId="LiveId" clId="{8AF3587C-274E-4F18-8A39-D299AD309654}" dt="2025-05-20T19:16:19.878" v="1990" actId="1076"/>
          <ac:spMkLst>
            <pc:docMk/>
            <pc:sldMk cId="816263545" sldId="370"/>
            <ac:spMk id="66565" creationId="{00000000-0000-0000-0000-000000000000}"/>
          </ac:spMkLst>
        </pc:spChg>
        <pc:picChg chg="mod">
          <ac:chgData name="Artur B" userId="0f527c54789a9c20" providerId="LiveId" clId="{8AF3587C-274E-4F18-8A39-D299AD309654}" dt="2025-05-20T19:16:26.950" v="1994" actId="1076"/>
          <ac:picMkLst>
            <pc:docMk/>
            <pc:sldMk cId="816263545" sldId="370"/>
            <ac:picMk id="3" creationId="{0FFF17D2-7BDD-A52B-EC90-A57D85565928}"/>
          </ac:picMkLst>
        </pc:picChg>
        <pc:picChg chg="mod">
          <ac:chgData name="Artur B" userId="0f527c54789a9c20" providerId="LiveId" clId="{8AF3587C-274E-4F18-8A39-D299AD309654}" dt="2025-05-20T19:16:19.878" v="1990" actId="1076"/>
          <ac:picMkLst>
            <pc:docMk/>
            <pc:sldMk cId="816263545" sldId="370"/>
            <ac:picMk id="14343" creationId="{00000000-0000-0000-0000-000000000000}"/>
          </ac:picMkLst>
        </pc:picChg>
      </pc:sldChg>
      <pc:sldChg chg="modSp del modNotes">
        <pc:chgData name="Artur B" userId="0f527c54789a9c20" providerId="LiveId" clId="{8AF3587C-274E-4F18-8A39-D299AD309654}" dt="2025-05-20T15:36:13.437" v="300" actId="2696"/>
        <pc:sldMkLst>
          <pc:docMk/>
          <pc:sldMk cId="0" sldId="371"/>
        </pc:sldMkLst>
        <pc:spChg chg="mod">
          <ac:chgData name="Artur B" userId="0f527c54789a9c20" providerId="LiveId" clId="{8AF3587C-274E-4F18-8A39-D299AD309654}" dt="2025-05-20T14:42:28.256" v="0"/>
          <ac:spMkLst>
            <pc:docMk/>
            <pc:sldMk cId="0" sldId="371"/>
            <ac:spMk id="11" creationId="{00000000-0000-0000-0000-000000000000}"/>
          </ac:spMkLst>
        </pc:spChg>
        <pc:spChg chg="mod">
          <ac:chgData name="Artur B" userId="0f527c54789a9c20" providerId="LiveId" clId="{8AF3587C-274E-4F18-8A39-D299AD309654}" dt="2025-05-20T14:42:28.256" v="0"/>
          <ac:spMkLst>
            <pc:docMk/>
            <pc:sldMk cId="0" sldId="371"/>
            <ac:spMk id="12" creationId="{00000000-0000-0000-0000-000000000000}"/>
          </ac:spMkLst>
        </pc:spChg>
        <pc:spChg chg="mod">
          <ac:chgData name="Artur B" userId="0f527c54789a9c20" providerId="LiveId" clId="{8AF3587C-274E-4F18-8A39-D299AD309654}" dt="2025-05-20T14:42:28.256" v="0"/>
          <ac:spMkLst>
            <pc:docMk/>
            <pc:sldMk cId="0" sldId="371"/>
            <ac:spMk id="14338" creationId="{00000000-0000-0000-0000-000000000000}"/>
          </ac:spMkLst>
        </pc:spChg>
        <pc:spChg chg="mod">
          <ac:chgData name="Artur B" userId="0f527c54789a9c20" providerId="LiveId" clId="{8AF3587C-274E-4F18-8A39-D299AD309654}" dt="2025-05-20T14:42:28.256" v="0"/>
          <ac:spMkLst>
            <pc:docMk/>
            <pc:sldMk cId="0" sldId="371"/>
            <ac:spMk id="14339" creationId="{00000000-0000-0000-0000-000000000000}"/>
          </ac:spMkLst>
        </pc:spChg>
        <pc:spChg chg="mod">
          <ac:chgData name="Artur B" userId="0f527c54789a9c20" providerId="LiveId" clId="{8AF3587C-274E-4F18-8A39-D299AD309654}" dt="2025-05-20T14:42:28.256" v="0"/>
          <ac:spMkLst>
            <pc:docMk/>
            <pc:sldMk cId="0" sldId="371"/>
            <ac:spMk id="14340" creationId="{00000000-0000-0000-0000-000000000000}"/>
          </ac:spMkLst>
        </pc:spChg>
        <pc:spChg chg="mod">
          <ac:chgData name="Artur B" userId="0f527c54789a9c20" providerId="LiveId" clId="{8AF3587C-274E-4F18-8A39-D299AD309654}" dt="2025-05-20T14:42:28.256" v="0"/>
          <ac:spMkLst>
            <pc:docMk/>
            <pc:sldMk cId="0" sldId="371"/>
            <ac:spMk id="66565" creationId="{00000000-0000-0000-0000-000000000000}"/>
          </ac:spMkLst>
        </pc:spChg>
        <pc:picChg chg="mod">
          <ac:chgData name="Artur B" userId="0f527c54789a9c20" providerId="LiveId" clId="{8AF3587C-274E-4F18-8A39-D299AD309654}" dt="2025-05-20T14:42:28.256" v="0"/>
          <ac:picMkLst>
            <pc:docMk/>
            <pc:sldMk cId="0" sldId="371"/>
            <ac:picMk id="14343" creationId="{00000000-0000-0000-0000-000000000000}"/>
          </ac:picMkLst>
        </pc:picChg>
      </pc:sldChg>
      <pc:sldChg chg="delSp modSp add mod">
        <pc:chgData name="Artur B" userId="0f527c54789a9c20" providerId="LiveId" clId="{8AF3587C-274E-4F18-8A39-D299AD309654}" dt="2025-05-20T19:16:11.783" v="1988" actId="1076"/>
        <pc:sldMkLst>
          <pc:docMk/>
          <pc:sldMk cId="3293881005" sldId="371"/>
        </pc:sldMkLst>
        <pc:spChg chg="mod">
          <ac:chgData name="Artur B" userId="0f527c54789a9c20" providerId="LiveId" clId="{8AF3587C-274E-4F18-8A39-D299AD309654}" dt="2025-05-20T19:16:11.783" v="1988" actId="1076"/>
          <ac:spMkLst>
            <pc:docMk/>
            <pc:sldMk cId="3293881005" sldId="371"/>
            <ac:spMk id="12" creationId="{00000000-0000-0000-0000-000000000000}"/>
          </ac:spMkLst>
        </pc:spChg>
        <pc:spChg chg="mod">
          <ac:chgData name="Artur B" userId="0f527c54789a9c20" providerId="LiveId" clId="{8AF3587C-274E-4F18-8A39-D299AD309654}" dt="2025-05-20T19:16:08.919" v="1987" actId="1076"/>
          <ac:spMkLst>
            <pc:docMk/>
            <pc:sldMk cId="3293881005" sldId="371"/>
            <ac:spMk id="14338" creationId="{00000000-0000-0000-0000-000000000000}"/>
          </ac:spMkLst>
        </pc:spChg>
        <pc:spChg chg="mod">
          <ac:chgData name="Artur B" userId="0f527c54789a9c20" providerId="LiveId" clId="{8AF3587C-274E-4F18-8A39-D299AD309654}" dt="2025-05-20T19:16:08.919" v="1987" actId="1076"/>
          <ac:spMkLst>
            <pc:docMk/>
            <pc:sldMk cId="3293881005" sldId="371"/>
            <ac:spMk id="14339" creationId="{00000000-0000-0000-0000-000000000000}"/>
          </ac:spMkLst>
        </pc:spChg>
        <pc:spChg chg="del">
          <ac:chgData name="Artur B" userId="0f527c54789a9c20" providerId="LiveId" clId="{8AF3587C-274E-4F18-8A39-D299AD309654}" dt="2025-05-20T19:16:04.440" v="1986" actId="478"/>
          <ac:spMkLst>
            <pc:docMk/>
            <pc:sldMk cId="3293881005" sldId="371"/>
            <ac:spMk id="14340" creationId="{00000000-0000-0000-0000-000000000000}"/>
          </ac:spMkLst>
        </pc:spChg>
        <pc:spChg chg="mod">
          <ac:chgData name="Artur B" userId="0f527c54789a9c20" providerId="LiveId" clId="{8AF3587C-274E-4F18-8A39-D299AD309654}" dt="2025-05-20T19:16:08.919" v="1987" actId="1076"/>
          <ac:spMkLst>
            <pc:docMk/>
            <pc:sldMk cId="3293881005" sldId="371"/>
            <ac:spMk id="66565" creationId="{00000000-0000-0000-0000-000000000000}"/>
          </ac:spMkLst>
        </pc:spChg>
        <pc:picChg chg="mod">
          <ac:chgData name="Artur B" userId="0f527c54789a9c20" providerId="LiveId" clId="{8AF3587C-274E-4F18-8A39-D299AD309654}" dt="2025-05-20T19:16:08.919" v="1987" actId="1076"/>
          <ac:picMkLst>
            <pc:docMk/>
            <pc:sldMk cId="3293881005" sldId="371"/>
            <ac:picMk id="14343" creationId="{00000000-0000-0000-0000-000000000000}"/>
          </ac:picMkLst>
        </pc:picChg>
      </pc:sldChg>
      <pc:sldChg chg="addSp delSp modSp mod modNotes">
        <pc:chgData name="Artur B" userId="0f527c54789a9c20" providerId="LiveId" clId="{8AF3587C-274E-4F18-8A39-D299AD309654}" dt="2025-05-20T16:48:53.700" v="976" actId="1076"/>
        <pc:sldMkLst>
          <pc:docMk/>
          <pc:sldMk cId="0" sldId="372"/>
        </pc:sldMkLst>
        <pc:spChg chg="add mod">
          <ac:chgData name="Artur B" userId="0f527c54789a9c20" providerId="LiveId" clId="{8AF3587C-274E-4F18-8A39-D299AD309654}" dt="2025-05-20T16:48:07.656" v="943" actId="20577"/>
          <ac:spMkLst>
            <pc:docMk/>
            <pc:sldMk cId="0" sldId="372"/>
            <ac:spMk id="4" creationId="{C07D3F1C-0D18-41B6-8D3C-DC82D43A0B66}"/>
          </ac:spMkLst>
        </pc:spChg>
        <pc:spChg chg="add mod">
          <ac:chgData name="Artur B" userId="0f527c54789a9c20" providerId="LiveId" clId="{8AF3587C-274E-4F18-8A39-D299AD309654}" dt="2025-05-20T16:48:50.483" v="975"/>
          <ac:spMkLst>
            <pc:docMk/>
            <pc:sldMk cId="0" sldId="372"/>
            <ac:spMk id="7" creationId="{D2E4F76C-724C-7E02-ED98-BB9455133AE2}"/>
          </ac:spMkLst>
        </pc:spChg>
        <pc:spChg chg="del mod">
          <ac:chgData name="Artur B" userId="0f527c54789a9c20" providerId="LiveId" clId="{8AF3587C-274E-4F18-8A39-D299AD309654}" dt="2025-05-20T15:52:20.570" v="569" actId="478"/>
          <ac:spMkLst>
            <pc:docMk/>
            <pc:sldMk cId="0" sldId="372"/>
            <ac:spMk id="13" creationId="{00000000-0000-0000-0000-000000000000}"/>
          </ac:spMkLst>
        </pc:spChg>
        <pc:spChg chg="add del mod">
          <ac:chgData name="Artur B" userId="0f527c54789a9c20" providerId="LiveId" clId="{8AF3587C-274E-4F18-8A39-D299AD309654}" dt="2025-05-20T15:52:30.294" v="574" actId="478"/>
          <ac:spMkLst>
            <pc:docMk/>
            <pc:sldMk cId="0" sldId="372"/>
            <ac:spMk id="14" creationId="{00000000-0000-0000-0000-000000000000}"/>
          </ac:spMkLst>
        </pc:spChg>
        <pc:spChg chg="mod">
          <ac:chgData name="Artur B" userId="0f527c54789a9c20" providerId="LiveId" clId="{8AF3587C-274E-4F18-8A39-D299AD309654}" dt="2025-05-20T15:49:28.311" v="462" actId="1076"/>
          <ac:spMkLst>
            <pc:docMk/>
            <pc:sldMk cId="0" sldId="372"/>
            <ac:spMk id="14338" creationId="{00000000-0000-0000-0000-000000000000}"/>
          </ac:spMkLst>
        </pc:spChg>
        <pc:spChg chg="mod">
          <ac:chgData name="Artur B" userId="0f527c54789a9c20" providerId="LiveId" clId="{8AF3587C-274E-4F18-8A39-D299AD309654}" dt="2025-05-20T15:49:28.311" v="462" actId="1076"/>
          <ac:spMkLst>
            <pc:docMk/>
            <pc:sldMk cId="0" sldId="372"/>
            <ac:spMk id="14339" creationId="{00000000-0000-0000-0000-000000000000}"/>
          </ac:spMkLst>
        </pc:spChg>
        <pc:spChg chg="del mod">
          <ac:chgData name="Artur B" userId="0f527c54789a9c20" providerId="LiveId" clId="{8AF3587C-274E-4F18-8A39-D299AD309654}" dt="2025-05-20T15:48:46.631" v="461" actId="478"/>
          <ac:spMkLst>
            <pc:docMk/>
            <pc:sldMk cId="0" sldId="372"/>
            <ac:spMk id="14340" creationId="{00000000-0000-0000-0000-000000000000}"/>
          </ac:spMkLst>
        </pc:spChg>
        <pc:spChg chg="mod">
          <ac:chgData name="Artur B" userId="0f527c54789a9c20" providerId="LiveId" clId="{8AF3587C-274E-4F18-8A39-D299AD309654}" dt="2025-05-20T15:52:18.298" v="568" actId="20577"/>
          <ac:spMkLst>
            <pc:docMk/>
            <pc:sldMk cId="0" sldId="372"/>
            <ac:spMk id="66565" creationId="{00000000-0000-0000-0000-000000000000}"/>
          </ac:spMkLst>
        </pc:spChg>
        <pc:picChg chg="add del mod">
          <ac:chgData name="Artur B" userId="0f527c54789a9c20" providerId="LiveId" clId="{8AF3587C-274E-4F18-8A39-D299AD309654}" dt="2025-05-20T15:55:39.193" v="591" actId="478"/>
          <ac:picMkLst>
            <pc:docMk/>
            <pc:sldMk cId="0" sldId="372"/>
            <ac:picMk id="2" creationId="{BE0FE785-2E8B-7FDA-C6A4-7A04CD1176D9}"/>
          </ac:picMkLst>
        </pc:picChg>
        <pc:picChg chg="add mod modCrop">
          <ac:chgData name="Artur B" userId="0f527c54789a9c20" providerId="LiveId" clId="{8AF3587C-274E-4F18-8A39-D299AD309654}" dt="2025-05-20T16:48:53.700" v="976" actId="1076"/>
          <ac:picMkLst>
            <pc:docMk/>
            <pc:sldMk cId="0" sldId="372"/>
            <ac:picMk id="6" creationId="{6E90942B-A4A9-0358-70A9-E14BB0412A8E}"/>
          </ac:picMkLst>
        </pc:picChg>
        <pc:picChg chg="del mod">
          <ac:chgData name="Artur B" userId="0f527c54789a9c20" providerId="LiveId" clId="{8AF3587C-274E-4F18-8A39-D299AD309654}" dt="2025-05-20T15:52:21.300" v="570" actId="478"/>
          <ac:picMkLst>
            <pc:docMk/>
            <pc:sldMk cId="0" sldId="372"/>
            <ac:picMk id="1026" creationId="{00000000-0000-0000-0000-000000000000}"/>
          </ac:picMkLst>
        </pc:picChg>
        <pc:picChg chg="mod">
          <ac:chgData name="Artur B" userId="0f527c54789a9c20" providerId="LiveId" clId="{8AF3587C-274E-4F18-8A39-D299AD309654}" dt="2025-05-20T15:49:28.311" v="462" actId="1076"/>
          <ac:picMkLst>
            <pc:docMk/>
            <pc:sldMk cId="0" sldId="372"/>
            <ac:picMk id="14343" creationId="{00000000-0000-0000-0000-000000000000}"/>
          </ac:picMkLst>
        </pc:picChg>
      </pc:sldChg>
      <pc:sldChg chg="delSp modSp mod modNotes">
        <pc:chgData name="Artur B" userId="0f527c54789a9c20" providerId="LiveId" clId="{8AF3587C-274E-4F18-8A39-D299AD309654}" dt="2025-05-20T17:07:35.700" v="1192" actId="1076"/>
        <pc:sldMkLst>
          <pc:docMk/>
          <pc:sldMk cId="0" sldId="373"/>
        </pc:sldMkLst>
        <pc:spChg chg="mod">
          <ac:chgData name="Artur B" userId="0f527c54789a9c20" providerId="LiveId" clId="{8AF3587C-274E-4F18-8A39-D299AD309654}" dt="2025-05-20T17:07:34.365" v="1191" actId="1076"/>
          <ac:spMkLst>
            <pc:docMk/>
            <pc:sldMk cId="0" sldId="373"/>
            <ac:spMk id="11" creationId="{00000000-0000-0000-0000-000000000000}"/>
          </ac:spMkLst>
        </pc:spChg>
        <pc:spChg chg="mod">
          <ac:chgData name="Artur B" userId="0f527c54789a9c20" providerId="LiveId" clId="{8AF3587C-274E-4F18-8A39-D299AD309654}" dt="2025-05-20T17:00:54.316" v="1163" actId="1076"/>
          <ac:spMkLst>
            <pc:docMk/>
            <pc:sldMk cId="0" sldId="373"/>
            <ac:spMk id="14338" creationId="{00000000-0000-0000-0000-000000000000}"/>
          </ac:spMkLst>
        </pc:spChg>
        <pc:spChg chg="mod">
          <ac:chgData name="Artur B" userId="0f527c54789a9c20" providerId="LiveId" clId="{8AF3587C-274E-4F18-8A39-D299AD309654}" dt="2025-05-20T17:00:54.316" v="1163" actId="1076"/>
          <ac:spMkLst>
            <pc:docMk/>
            <pc:sldMk cId="0" sldId="373"/>
            <ac:spMk id="14339" creationId="{00000000-0000-0000-0000-000000000000}"/>
          </ac:spMkLst>
        </pc:spChg>
        <pc:spChg chg="del mod">
          <ac:chgData name="Artur B" userId="0f527c54789a9c20" providerId="LiveId" clId="{8AF3587C-274E-4F18-8A39-D299AD309654}" dt="2025-05-20T17:00:50.159" v="1162" actId="478"/>
          <ac:spMkLst>
            <pc:docMk/>
            <pc:sldMk cId="0" sldId="373"/>
            <ac:spMk id="14340" creationId="{00000000-0000-0000-0000-000000000000}"/>
          </ac:spMkLst>
        </pc:spChg>
        <pc:spChg chg="mod">
          <ac:chgData name="Artur B" userId="0f527c54789a9c20" providerId="LiveId" clId="{8AF3587C-274E-4F18-8A39-D299AD309654}" dt="2025-05-20T17:00:54.316" v="1163" actId="1076"/>
          <ac:spMkLst>
            <pc:docMk/>
            <pc:sldMk cId="0" sldId="373"/>
            <ac:spMk id="66565" creationId="{00000000-0000-0000-0000-000000000000}"/>
          </ac:spMkLst>
        </pc:spChg>
        <pc:picChg chg="mod">
          <ac:chgData name="Artur B" userId="0f527c54789a9c20" providerId="LiveId" clId="{8AF3587C-274E-4F18-8A39-D299AD309654}" dt="2025-05-20T17:07:35.700" v="1192" actId="1076"/>
          <ac:picMkLst>
            <pc:docMk/>
            <pc:sldMk cId="0" sldId="373"/>
            <ac:picMk id="2050" creationId="{00000000-0000-0000-0000-000000000000}"/>
          </ac:picMkLst>
        </pc:picChg>
        <pc:picChg chg="mod">
          <ac:chgData name="Artur B" userId="0f527c54789a9c20" providerId="LiveId" clId="{8AF3587C-274E-4F18-8A39-D299AD309654}" dt="2025-05-20T17:00:54.316" v="1163" actId="1076"/>
          <ac:picMkLst>
            <pc:docMk/>
            <pc:sldMk cId="0" sldId="373"/>
            <ac:picMk id="14343" creationId="{00000000-0000-0000-0000-000000000000}"/>
          </ac:picMkLst>
        </pc:picChg>
        <pc:cxnChg chg="mod">
          <ac:chgData name="Artur B" userId="0f527c54789a9c20" providerId="LiveId" clId="{8AF3587C-274E-4F18-8A39-D299AD309654}" dt="2025-05-20T14:42:28.256" v="0"/>
          <ac:cxnSpMkLst>
            <pc:docMk/>
            <pc:sldMk cId="0" sldId="373"/>
            <ac:cxnSpMk id="3" creationId="{16F6D158-A0EB-8956-5D1E-AF7B476A9B1C}"/>
          </ac:cxnSpMkLst>
        </pc:cxnChg>
      </pc:sldChg>
      <pc:sldChg chg="modSp del modNotes">
        <pc:chgData name="Artur B" userId="0f527c54789a9c20" providerId="LiveId" clId="{8AF3587C-274E-4F18-8A39-D299AD309654}" dt="2025-05-20T15:40:20.489" v="356" actId="47"/>
        <pc:sldMkLst>
          <pc:docMk/>
          <pc:sldMk cId="0" sldId="375"/>
        </pc:sldMkLst>
        <pc:spChg chg="mod">
          <ac:chgData name="Artur B" userId="0f527c54789a9c20" providerId="LiveId" clId="{8AF3587C-274E-4F18-8A39-D299AD309654}" dt="2025-05-20T14:42:28.256" v="0"/>
          <ac:spMkLst>
            <pc:docMk/>
            <pc:sldMk cId="0" sldId="375"/>
            <ac:spMk id="14338" creationId="{00000000-0000-0000-0000-000000000000}"/>
          </ac:spMkLst>
        </pc:spChg>
        <pc:spChg chg="mod">
          <ac:chgData name="Artur B" userId="0f527c54789a9c20" providerId="LiveId" clId="{8AF3587C-274E-4F18-8A39-D299AD309654}" dt="2025-05-20T14:42:28.256" v="0"/>
          <ac:spMkLst>
            <pc:docMk/>
            <pc:sldMk cId="0" sldId="375"/>
            <ac:spMk id="14339" creationId="{00000000-0000-0000-0000-000000000000}"/>
          </ac:spMkLst>
        </pc:spChg>
        <pc:spChg chg="mod">
          <ac:chgData name="Artur B" userId="0f527c54789a9c20" providerId="LiveId" clId="{8AF3587C-274E-4F18-8A39-D299AD309654}" dt="2025-05-20T14:42:28.256" v="0"/>
          <ac:spMkLst>
            <pc:docMk/>
            <pc:sldMk cId="0" sldId="375"/>
            <ac:spMk id="14340" creationId="{00000000-0000-0000-0000-000000000000}"/>
          </ac:spMkLst>
        </pc:spChg>
        <pc:spChg chg="mod">
          <ac:chgData name="Artur B" userId="0f527c54789a9c20" providerId="LiveId" clId="{8AF3587C-274E-4F18-8A39-D299AD309654}" dt="2025-05-20T14:42:28.256" v="0"/>
          <ac:spMkLst>
            <pc:docMk/>
            <pc:sldMk cId="0" sldId="375"/>
            <ac:spMk id="66565" creationId="{00000000-0000-0000-0000-000000000000}"/>
          </ac:spMkLst>
        </pc:spChg>
        <pc:graphicFrameChg chg="mod">
          <ac:chgData name="Artur B" userId="0f527c54789a9c20" providerId="LiveId" clId="{8AF3587C-274E-4F18-8A39-D299AD309654}" dt="2025-05-20T14:42:28.256" v="0"/>
          <ac:graphicFrameMkLst>
            <pc:docMk/>
            <pc:sldMk cId="0" sldId="375"/>
            <ac:graphicFrameMk id="10" creationId="{00000000-0000-0000-0000-000000000000}"/>
          </ac:graphicFrameMkLst>
        </pc:graphicFrameChg>
        <pc:picChg chg="mod">
          <ac:chgData name="Artur B" userId="0f527c54789a9c20" providerId="LiveId" clId="{8AF3587C-274E-4F18-8A39-D299AD309654}" dt="2025-05-20T14:42:28.256" v="0"/>
          <ac:picMkLst>
            <pc:docMk/>
            <pc:sldMk cId="0" sldId="375"/>
            <ac:picMk id="14343" creationId="{00000000-0000-0000-0000-000000000000}"/>
          </ac:picMkLst>
        </pc:picChg>
      </pc:sldChg>
      <pc:sldChg chg="addSp delSp modSp mod modNotes">
        <pc:chgData name="Artur B" userId="0f527c54789a9c20" providerId="LiveId" clId="{8AF3587C-274E-4F18-8A39-D299AD309654}" dt="2025-05-20T18:39:18.674" v="1496" actId="1076"/>
        <pc:sldMkLst>
          <pc:docMk/>
          <pc:sldMk cId="0" sldId="376"/>
        </pc:sldMkLst>
        <pc:spChg chg="add mod">
          <ac:chgData name="Artur B" userId="0f527c54789a9c20" providerId="LiveId" clId="{8AF3587C-274E-4F18-8A39-D299AD309654}" dt="2025-05-20T18:38:06.055" v="1481" actId="1076"/>
          <ac:spMkLst>
            <pc:docMk/>
            <pc:sldMk cId="0" sldId="376"/>
            <ac:spMk id="2" creationId="{67E93738-D0B2-ECAD-1934-EF645E3B3814}"/>
          </ac:spMkLst>
        </pc:spChg>
        <pc:spChg chg="mod">
          <ac:chgData name="Artur B" userId="0f527c54789a9c20" providerId="LiveId" clId="{8AF3587C-274E-4F18-8A39-D299AD309654}" dt="2025-05-20T18:39:18.674" v="1496" actId="1076"/>
          <ac:spMkLst>
            <pc:docMk/>
            <pc:sldMk cId="0" sldId="376"/>
            <ac:spMk id="10" creationId="{00000000-0000-0000-0000-000000000000}"/>
          </ac:spMkLst>
        </pc:spChg>
        <pc:spChg chg="mod">
          <ac:chgData name="Artur B" userId="0f527c54789a9c20" providerId="LiveId" clId="{8AF3587C-274E-4F18-8A39-D299AD309654}" dt="2025-05-20T18:37:23.431" v="1422" actId="1076"/>
          <ac:spMkLst>
            <pc:docMk/>
            <pc:sldMk cId="0" sldId="376"/>
            <ac:spMk id="14338" creationId="{00000000-0000-0000-0000-000000000000}"/>
          </ac:spMkLst>
        </pc:spChg>
        <pc:spChg chg="mod">
          <ac:chgData name="Artur B" userId="0f527c54789a9c20" providerId="LiveId" clId="{8AF3587C-274E-4F18-8A39-D299AD309654}" dt="2025-05-20T18:37:23.431" v="1422" actId="1076"/>
          <ac:spMkLst>
            <pc:docMk/>
            <pc:sldMk cId="0" sldId="376"/>
            <ac:spMk id="14339" creationId="{00000000-0000-0000-0000-000000000000}"/>
          </ac:spMkLst>
        </pc:spChg>
        <pc:spChg chg="del mod">
          <ac:chgData name="Artur B" userId="0f527c54789a9c20" providerId="LiveId" clId="{8AF3587C-274E-4F18-8A39-D299AD309654}" dt="2025-05-20T18:37:18.485" v="1421" actId="478"/>
          <ac:spMkLst>
            <pc:docMk/>
            <pc:sldMk cId="0" sldId="376"/>
            <ac:spMk id="14340" creationId="{00000000-0000-0000-0000-000000000000}"/>
          </ac:spMkLst>
        </pc:spChg>
        <pc:spChg chg="mod">
          <ac:chgData name="Artur B" userId="0f527c54789a9c20" providerId="LiveId" clId="{8AF3587C-274E-4F18-8A39-D299AD309654}" dt="2025-05-20T18:37:23.431" v="1422" actId="1076"/>
          <ac:spMkLst>
            <pc:docMk/>
            <pc:sldMk cId="0" sldId="376"/>
            <ac:spMk id="66565" creationId="{00000000-0000-0000-0000-000000000000}"/>
          </ac:spMkLst>
        </pc:spChg>
        <pc:picChg chg="mod">
          <ac:chgData name="Artur B" userId="0f527c54789a9c20" providerId="LiveId" clId="{8AF3587C-274E-4F18-8A39-D299AD309654}" dt="2025-05-20T18:37:24.676" v="1423" actId="1076"/>
          <ac:picMkLst>
            <pc:docMk/>
            <pc:sldMk cId="0" sldId="376"/>
            <ac:picMk id="3" creationId="{25FB2F4F-FB44-B186-AB1E-F8B7BF2E4BFE}"/>
          </ac:picMkLst>
        </pc:picChg>
        <pc:picChg chg="add mod">
          <ac:chgData name="Artur B" userId="0f527c54789a9c20" providerId="LiveId" clId="{8AF3587C-274E-4F18-8A39-D299AD309654}" dt="2025-05-20T18:39:15.846" v="1495" actId="1076"/>
          <ac:picMkLst>
            <pc:docMk/>
            <pc:sldMk cId="0" sldId="376"/>
            <ac:picMk id="4" creationId="{9FF536DB-7389-5F07-716A-F7BA983D7B62}"/>
          </ac:picMkLst>
        </pc:picChg>
        <pc:picChg chg="mod">
          <ac:chgData name="Artur B" userId="0f527c54789a9c20" providerId="LiveId" clId="{8AF3587C-274E-4F18-8A39-D299AD309654}" dt="2025-05-20T18:37:23.431" v="1422" actId="1076"/>
          <ac:picMkLst>
            <pc:docMk/>
            <pc:sldMk cId="0" sldId="376"/>
            <ac:picMk id="14343" creationId="{00000000-0000-0000-0000-000000000000}"/>
          </ac:picMkLst>
        </pc:picChg>
      </pc:sldChg>
      <pc:sldChg chg="delSp modSp mod modNotes">
        <pc:chgData name="Artur B" userId="0f527c54789a9c20" providerId="LiveId" clId="{8AF3587C-274E-4F18-8A39-D299AD309654}" dt="2025-05-20T18:38:45.895" v="1489" actId="14100"/>
        <pc:sldMkLst>
          <pc:docMk/>
          <pc:sldMk cId="0" sldId="377"/>
        </pc:sldMkLst>
        <pc:spChg chg="mod">
          <ac:chgData name="Artur B" userId="0f527c54789a9c20" providerId="LiveId" clId="{8AF3587C-274E-4F18-8A39-D299AD309654}" dt="2025-05-20T18:38:45.895" v="1489" actId="14100"/>
          <ac:spMkLst>
            <pc:docMk/>
            <pc:sldMk cId="0" sldId="377"/>
            <ac:spMk id="13" creationId="{00000000-0000-0000-0000-000000000000}"/>
          </ac:spMkLst>
        </pc:spChg>
        <pc:spChg chg="mod">
          <ac:chgData name="Artur B" userId="0f527c54789a9c20" providerId="LiveId" clId="{8AF3587C-274E-4F18-8A39-D299AD309654}" dt="2025-05-20T18:38:28.234" v="1485" actId="1076"/>
          <ac:spMkLst>
            <pc:docMk/>
            <pc:sldMk cId="0" sldId="377"/>
            <ac:spMk id="14338" creationId="{00000000-0000-0000-0000-000000000000}"/>
          </ac:spMkLst>
        </pc:spChg>
        <pc:spChg chg="mod">
          <ac:chgData name="Artur B" userId="0f527c54789a9c20" providerId="LiveId" clId="{8AF3587C-274E-4F18-8A39-D299AD309654}" dt="2025-05-20T18:38:28.234" v="1485" actId="1076"/>
          <ac:spMkLst>
            <pc:docMk/>
            <pc:sldMk cId="0" sldId="377"/>
            <ac:spMk id="14339" creationId="{00000000-0000-0000-0000-000000000000}"/>
          </ac:spMkLst>
        </pc:spChg>
        <pc:spChg chg="del mod">
          <ac:chgData name="Artur B" userId="0f527c54789a9c20" providerId="LiveId" clId="{8AF3587C-274E-4F18-8A39-D299AD309654}" dt="2025-05-20T18:38:24.114" v="1484" actId="478"/>
          <ac:spMkLst>
            <pc:docMk/>
            <pc:sldMk cId="0" sldId="377"/>
            <ac:spMk id="14340" creationId="{00000000-0000-0000-0000-000000000000}"/>
          </ac:spMkLst>
        </pc:spChg>
        <pc:spChg chg="mod">
          <ac:chgData name="Artur B" userId="0f527c54789a9c20" providerId="LiveId" clId="{8AF3587C-274E-4F18-8A39-D299AD309654}" dt="2025-05-20T18:38:28.234" v="1485" actId="1076"/>
          <ac:spMkLst>
            <pc:docMk/>
            <pc:sldMk cId="0" sldId="377"/>
            <ac:spMk id="66565" creationId="{00000000-0000-0000-0000-000000000000}"/>
          </ac:spMkLst>
        </pc:spChg>
        <pc:picChg chg="mod">
          <ac:chgData name="Artur B" userId="0f527c54789a9c20" providerId="LiveId" clId="{8AF3587C-274E-4F18-8A39-D299AD309654}" dt="2025-05-20T18:38:28.234" v="1485" actId="1076"/>
          <ac:picMkLst>
            <pc:docMk/>
            <pc:sldMk cId="0" sldId="377"/>
            <ac:picMk id="14343" creationId="{00000000-0000-0000-0000-000000000000}"/>
          </ac:picMkLst>
        </pc:picChg>
      </pc:sldChg>
      <pc:sldChg chg="delSp modSp mod modNotes">
        <pc:chgData name="Artur B" userId="0f527c54789a9c20" providerId="LiveId" clId="{8AF3587C-274E-4F18-8A39-D299AD309654}" dt="2025-05-20T18:39:30.682" v="1500" actId="1076"/>
        <pc:sldMkLst>
          <pc:docMk/>
          <pc:sldMk cId="0" sldId="378"/>
        </pc:sldMkLst>
        <pc:spChg chg="mod">
          <ac:chgData name="Artur B" userId="0f527c54789a9c20" providerId="LiveId" clId="{8AF3587C-274E-4F18-8A39-D299AD309654}" dt="2025-05-20T18:39:30.682" v="1500" actId="1076"/>
          <ac:spMkLst>
            <pc:docMk/>
            <pc:sldMk cId="0" sldId="378"/>
            <ac:spMk id="9" creationId="{00000000-0000-0000-0000-000000000000}"/>
          </ac:spMkLst>
        </pc:spChg>
        <pc:spChg chg="mod">
          <ac:chgData name="Artur B" userId="0f527c54789a9c20" providerId="LiveId" clId="{8AF3587C-274E-4F18-8A39-D299AD309654}" dt="2025-05-20T17:13:59.305" v="1197" actId="20577"/>
          <ac:spMkLst>
            <pc:docMk/>
            <pc:sldMk cId="0" sldId="378"/>
            <ac:spMk id="14" creationId="{00000000-0000-0000-0000-000000000000}"/>
          </ac:spMkLst>
        </pc:spChg>
        <pc:spChg chg="mod">
          <ac:chgData name="Artur B" userId="0f527c54789a9c20" providerId="LiveId" clId="{8AF3587C-274E-4F18-8A39-D299AD309654}" dt="2025-05-20T18:39:28.259" v="1499" actId="1076"/>
          <ac:spMkLst>
            <pc:docMk/>
            <pc:sldMk cId="0" sldId="378"/>
            <ac:spMk id="14338" creationId="{00000000-0000-0000-0000-000000000000}"/>
          </ac:spMkLst>
        </pc:spChg>
        <pc:spChg chg="mod">
          <ac:chgData name="Artur B" userId="0f527c54789a9c20" providerId="LiveId" clId="{8AF3587C-274E-4F18-8A39-D299AD309654}" dt="2025-05-20T18:39:28.259" v="1499" actId="1076"/>
          <ac:spMkLst>
            <pc:docMk/>
            <pc:sldMk cId="0" sldId="378"/>
            <ac:spMk id="14339" creationId="{00000000-0000-0000-0000-000000000000}"/>
          </ac:spMkLst>
        </pc:spChg>
        <pc:spChg chg="del mod">
          <ac:chgData name="Artur B" userId="0f527c54789a9c20" providerId="LiveId" clId="{8AF3587C-274E-4F18-8A39-D299AD309654}" dt="2025-05-20T18:39:22.908" v="1498" actId="478"/>
          <ac:spMkLst>
            <pc:docMk/>
            <pc:sldMk cId="0" sldId="378"/>
            <ac:spMk id="14340" creationId="{00000000-0000-0000-0000-000000000000}"/>
          </ac:spMkLst>
        </pc:spChg>
        <pc:spChg chg="mod">
          <ac:chgData name="Artur B" userId="0f527c54789a9c20" providerId="LiveId" clId="{8AF3587C-274E-4F18-8A39-D299AD309654}" dt="2025-05-20T18:39:28.259" v="1499" actId="1076"/>
          <ac:spMkLst>
            <pc:docMk/>
            <pc:sldMk cId="0" sldId="378"/>
            <ac:spMk id="66565" creationId="{00000000-0000-0000-0000-000000000000}"/>
          </ac:spMkLst>
        </pc:spChg>
        <pc:picChg chg="mod">
          <ac:chgData name="Artur B" userId="0f527c54789a9c20" providerId="LiveId" clId="{8AF3587C-274E-4F18-8A39-D299AD309654}" dt="2025-05-20T14:42:28.256" v="0"/>
          <ac:picMkLst>
            <pc:docMk/>
            <pc:sldMk cId="0" sldId="378"/>
            <ac:picMk id="10" creationId="{00000000-0000-0000-0000-000000000000}"/>
          </ac:picMkLst>
        </pc:picChg>
        <pc:picChg chg="mod">
          <ac:chgData name="Artur B" userId="0f527c54789a9c20" providerId="LiveId" clId="{8AF3587C-274E-4F18-8A39-D299AD309654}" dt="2025-05-20T14:42:28.256" v="0"/>
          <ac:picMkLst>
            <pc:docMk/>
            <pc:sldMk cId="0" sldId="378"/>
            <ac:picMk id="11" creationId="{00000000-0000-0000-0000-000000000000}"/>
          </ac:picMkLst>
        </pc:picChg>
        <pc:picChg chg="mod">
          <ac:chgData name="Artur B" userId="0f527c54789a9c20" providerId="LiveId" clId="{8AF3587C-274E-4F18-8A39-D299AD309654}" dt="2025-05-20T14:42:28.256" v="0"/>
          <ac:picMkLst>
            <pc:docMk/>
            <pc:sldMk cId="0" sldId="378"/>
            <ac:picMk id="12" creationId="{00000000-0000-0000-0000-000000000000}"/>
          </ac:picMkLst>
        </pc:picChg>
        <pc:picChg chg="mod">
          <ac:chgData name="Artur B" userId="0f527c54789a9c20" providerId="LiveId" clId="{8AF3587C-274E-4F18-8A39-D299AD309654}" dt="2025-05-20T18:39:28.259" v="1499" actId="1076"/>
          <ac:picMkLst>
            <pc:docMk/>
            <pc:sldMk cId="0" sldId="378"/>
            <ac:picMk id="14343" creationId="{00000000-0000-0000-0000-000000000000}"/>
          </ac:picMkLst>
        </pc:picChg>
      </pc:sldChg>
      <pc:sldChg chg="modSp del modNotes">
        <pc:chgData name="Artur B" userId="0f527c54789a9c20" providerId="LiveId" clId="{8AF3587C-274E-4F18-8A39-D299AD309654}" dt="2025-05-20T18:39:20.820" v="1497" actId="47"/>
        <pc:sldMkLst>
          <pc:docMk/>
          <pc:sldMk cId="0" sldId="379"/>
        </pc:sldMkLst>
        <pc:spChg chg="mod">
          <ac:chgData name="Artur B" userId="0f527c54789a9c20" providerId="LiveId" clId="{8AF3587C-274E-4F18-8A39-D299AD309654}" dt="2025-05-20T14:42:28.256" v="0"/>
          <ac:spMkLst>
            <pc:docMk/>
            <pc:sldMk cId="0" sldId="379"/>
            <ac:spMk id="13" creationId="{00000000-0000-0000-0000-000000000000}"/>
          </ac:spMkLst>
        </pc:spChg>
        <pc:spChg chg="mod">
          <ac:chgData name="Artur B" userId="0f527c54789a9c20" providerId="LiveId" clId="{8AF3587C-274E-4F18-8A39-D299AD309654}" dt="2025-05-20T14:42:28.256" v="0"/>
          <ac:spMkLst>
            <pc:docMk/>
            <pc:sldMk cId="0" sldId="379"/>
            <ac:spMk id="14338" creationId="{00000000-0000-0000-0000-000000000000}"/>
          </ac:spMkLst>
        </pc:spChg>
        <pc:spChg chg="mod">
          <ac:chgData name="Artur B" userId="0f527c54789a9c20" providerId="LiveId" clId="{8AF3587C-274E-4F18-8A39-D299AD309654}" dt="2025-05-20T14:42:28.256" v="0"/>
          <ac:spMkLst>
            <pc:docMk/>
            <pc:sldMk cId="0" sldId="379"/>
            <ac:spMk id="14339" creationId="{00000000-0000-0000-0000-000000000000}"/>
          </ac:spMkLst>
        </pc:spChg>
        <pc:spChg chg="mod">
          <ac:chgData name="Artur B" userId="0f527c54789a9c20" providerId="LiveId" clId="{8AF3587C-274E-4F18-8A39-D299AD309654}" dt="2025-05-20T14:42:28.256" v="0"/>
          <ac:spMkLst>
            <pc:docMk/>
            <pc:sldMk cId="0" sldId="379"/>
            <ac:spMk id="14340" creationId="{00000000-0000-0000-0000-000000000000}"/>
          </ac:spMkLst>
        </pc:spChg>
        <pc:spChg chg="mod">
          <ac:chgData name="Artur B" userId="0f527c54789a9c20" providerId="LiveId" clId="{8AF3587C-274E-4F18-8A39-D299AD309654}" dt="2025-05-20T14:42:28.256" v="0"/>
          <ac:spMkLst>
            <pc:docMk/>
            <pc:sldMk cId="0" sldId="379"/>
            <ac:spMk id="66565" creationId="{00000000-0000-0000-0000-000000000000}"/>
          </ac:spMkLst>
        </pc:spChg>
        <pc:picChg chg="mod">
          <ac:chgData name="Artur B" userId="0f527c54789a9c20" providerId="LiveId" clId="{8AF3587C-274E-4F18-8A39-D299AD309654}" dt="2025-05-20T14:42:28.256" v="0"/>
          <ac:picMkLst>
            <pc:docMk/>
            <pc:sldMk cId="0" sldId="379"/>
            <ac:picMk id="3" creationId="{63D5D9BD-0C25-30F0-BEA4-3315649D4363}"/>
          </ac:picMkLst>
        </pc:picChg>
        <pc:picChg chg="mod">
          <ac:chgData name="Artur B" userId="0f527c54789a9c20" providerId="LiveId" clId="{8AF3587C-274E-4F18-8A39-D299AD309654}" dt="2025-05-20T14:42:28.256" v="0"/>
          <ac:picMkLst>
            <pc:docMk/>
            <pc:sldMk cId="0" sldId="379"/>
            <ac:picMk id="14343" creationId="{00000000-0000-0000-0000-000000000000}"/>
          </ac:picMkLst>
        </pc:picChg>
      </pc:sldChg>
      <pc:sldChg chg="modSp del modNotes">
        <pc:chgData name="Artur B" userId="0f527c54789a9c20" providerId="LiveId" clId="{8AF3587C-274E-4F18-8A39-D299AD309654}" dt="2025-05-20T16:37:10.475" v="852" actId="47"/>
        <pc:sldMkLst>
          <pc:docMk/>
          <pc:sldMk cId="0" sldId="380"/>
        </pc:sldMkLst>
        <pc:spChg chg="mod">
          <ac:chgData name="Artur B" userId="0f527c54789a9c20" providerId="LiveId" clId="{8AF3587C-274E-4F18-8A39-D299AD309654}" dt="2025-05-20T14:42:28.256" v="0"/>
          <ac:spMkLst>
            <pc:docMk/>
            <pc:sldMk cId="0" sldId="380"/>
            <ac:spMk id="13" creationId="{00000000-0000-0000-0000-000000000000}"/>
          </ac:spMkLst>
        </pc:spChg>
        <pc:spChg chg="mod">
          <ac:chgData name="Artur B" userId="0f527c54789a9c20" providerId="LiveId" clId="{8AF3587C-274E-4F18-8A39-D299AD309654}" dt="2025-05-20T14:42:28.256" v="0"/>
          <ac:spMkLst>
            <pc:docMk/>
            <pc:sldMk cId="0" sldId="380"/>
            <ac:spMk id="14338" creationId="{00000000-0000-0000-0000-000000000000}"/>
          </ac:spMkLst>
        </pc:spChg>
        <pc:spChg chg="mod">
          <ac:chgData name="Artur B" userId="0f527c54789a9c20" providerId="LiveId" clId="{8AF3587C-274E-4F18-8A39-D299AD309654}" dt="2025-05-20T14:42:28.256" v="0"/>
          <ac:spMkLst>
            <pc:docMk/>
            <pc:sldMk cId="0" sldId="380"/>
            <ac:spMk id="14339" creationId="{00000000-0000-0000-0000-000000000000}"/>
          </ac:spMkLst>
        </pc:spChg>
        <pc:spChg chg="mod">
          <ac:chgData name="Artur B" userId="0f527c54789a9c20" providerId="LiveId" clId="{8AF3587C-274E-4F18-8A39-D299AD309654}" dt="2025-05-20T14:42:28.256" v="0"/>
          <ac:spMkLst>
            <pc:docMk/>
            <pc:sldMk cId="0" sldId="380"/>
            <ac:spMk id="14340" creationId="{00000000-0000-0000-0000-000000000000}"/>
          </ac:spMkLst>
        </pc:spChg>
        <pc:spChg chg="mod">
          <ac:chgData name="Artur B" userId="0f527c54789a9c20" providerId="LiveId" clId="{8AF3587C-274E-4F18-8A39-D299AD309654}" dt="2025-05-20T14:42:28.256" v="0"/>
          <ac:spMkLst>
            <pc:docMk/>
            <pc:sldMk cId="0" sldId="380"/>
            <ac:spMk id="66565" creationId="{00000000-0000-0000-0000-000000000000}"/>
          </ac:spMkLst>
        </pc:spChg>
        <pc:picChg chg="mod">
          <ac:chgData name="Artur B" userId="0f527c54789a9c20" providerId="LiveId" clId="{8AF3587C-274E-4F18-8A39-D299AD309654}" dt="2025-05-20T14:42:28.256" v="0"/>
          <ac:picMkLst>
            <pc:docMk/>
            <pc:sldMk cId="0" sldId="380"/>
            <ac:picMk id="14343" creationId="{00000000-0000-0000-0000-000000000000}"/>
          </ac:picMkLst>
        </pc:picChg>
      </pc:sldChg>
      <pc:sldChg chg="delSp modSp del mod modNotes">
        <pc:chgData name="Artur B" userId="0f527c54789a9c20" providerId="LiveId" clId="{8AF3587C-274E-4F18-8A39-D299AD309654}" dt="2025-05-20T18:36:31.898" v="1419" actId="2696"/>
        <pc:sldMkLst>
          <pc:docMk/>
          <pc:sldMk cId="0" sldId="381"/>
        </pc:sldMkLst>
        <pc:spChg chg="mod">
          <ac:chgData name="Artur B" userId="0f527c54789a9c20" providerId="LiveId" clId="{8AF3587C-274E-4F18-8A39-D299AD309654}" dt="2025-05-20T16:35:28.088" v="845" actId="20577"/>
          <ac:spMkLst>
            <pc:docMk/>
            <pc:sldMk cId="0" sldId="381"/>
            <ac:spMk id="13" creationId="{00000000-0000-0000-0000-000000000000}"/>
          </ac:spMkLst>
        </pc:spChg>
        <pc:spChg chg="mod">
          <ac:chgData name="Artur B" userId="0f527c54789a9c20" providerId="LiveId" clId="{8AF3587C-274E-4F18-8A39-D299AD309654}" dt="2025-05-20T16:34:46.906" v="825" actId="1076"/>
          <ac:spMkLst>
            <pc:docMk/>
            <pc:sldMk cId="0" sldId="381"/>
            <ac:spMk id="14338" creationId="{00000000-0000-0000-0000-000000000000}"/>
          </ac:spMkLst>
        </pc:spChg>
        <pc:spChg chg="mod">
          <ac:chgData name="Artur B" userId="0f527c54789a9c20" providerId="LiveId" clId="{8AF3587C-274E-4F18-8A39-D299AD309654}" dt="2025-05-20T16:34:46.906" v="825" actId="1076"/>
          <ac:spMkLst>
            <pc:docMk/>
            <pc:sldMk cId="0" sldId="381"/>
            <ac:spMk id="14339" creationId="{00000000-0000-0000-0000-000000000000}"/>
          </ac:spMkLst>
        </pc:spChg>
        <pc:spChg chg="del mod">
          <ac:chgData name="Artur B" userId="0f527c54789a9c20" providerId="LiveId" clId="{8AF3587C-274E-4F18-8A39-D299AD309654}" dt="2025-05-20T16:34:41.922" v="824" actId="478"/>
          <ac:spMkLst>
            <pc:docMk/>
            <pc:sldMk cId="0" sldId="381"/>
            <ac:spMk id="14340" creationId="{00000000-0000-0000-0000-000000000000}"/>
          </ac:spMkLst>
        </pc:spChg>
        <pc:spChg chg="mod">
          <ac:chgData name="Artur B" userId="0f527c54789a9c20" providerId="LiveId" clId="{8AF3587C-274E-4F18-8A39-D299AD309654}" dt="2025-05-20T16:34:54.569" v="832" actId="20577"/>
          <ac:spMkLst>
            <pc:docMk/>
            <pc:sldMk cId="0" sldId="381"/>
            <ac:spMk id="66565" creationId="{00000000-0000-0000-0000-000000000000}"/>
          </ac:spMkLst>
        </pc:spChg>
        <pc:picChg chg="mod">
          <ac:chgData name="Artur B" userId="0f527c54789a9c20" providerId="LiveId" clId="{8AF3587C-274E-4F18-8A39-D299AD309654}" dt="2025-05-20T16:34:46.906" v="825" actId="1076"/>
          <ac:picMkLst>
            <pc:docMk/>
            <pc:sldMk cId="0" sldId="381"/>
            <ac:picMk id="14343" creationId="{00000000-0000-0000-0000-000000000000}"/>
          </ac:picMkLst>
        </pc:picChg>
      </pc:sldChg>
      <pc:sldChg chg="add">
        <pc:chgData name="Artur B" userId="0f527c54789a9c20" providerId="LiveId" clId="{8AF3587C-274E-4F18-8A39-D299AD309654}" dt="2025-05-20T18:36:38.499" v="1420"/>
        <pc:sldMkLst>
          <pc:docMk/>
          <pc:sldMk cId="3105438518" sldId="381"/>
        </pc:sldMkLst>
      </pc:sldChg>
      <pc:sldChg chg="delSp modSp mod modNotes">
        <pc:chgData name="Artur B" userId="0f527c54789a9c20" providerId="LiveId" clId="{8AF3587C-274E-4F18-8A39-D299AD309654}" dt="2025-05-20T14:43:32.355" v="9" actId="1076"/>
        <pc:sldMkLst>
          <pc:docMk/>
          <pc:sldMk cId="0" sldId="389"/>
        </pc:sldMkLst>
        <pc:spChg chg="mod">
          <ac:chgData name="Artur B" userId="0f527c54789a9c20" providerId="LiveId" clId="{8AF3587C-274E-4F18-8A39-D299AD309654}" dt="2025-05-20T14:42:28.256" v="0"/>
          <ac:spMkLst>
            <pc:docMk/>
            <pc:sldMk cId="0" sldId="389"/>
            <ac:spMk id="11" creationId="{00000000-0000-0000-0000-000000000000}"/>
          </ac:spMkLst>
        </pc:spChg>
        <pc:spChg chg="mod">
          <ac:chgData name="Artur B" userId="0f527c54789a9c20" providerId="LiveId" clId="{8AF3587C-274E-4F18-8A39-D299AD309654}" dt="2025-05-20T14:42:28.256" v="0"/>
          <ac:spMkLst>
            <pc:docMk/>
            <pc:sldMk cId="0" sldId="389"/>
            <ac:spMk id="12" creationId="{00000000-0000-0000-0000-000000000000}"/>
          </ac:spMkLst>
        </pc:spChg>
        <pc:spChg chg="mod">
          <ac:chgData name="Artur B" userId="0f527c54789a9c20" providerId="LiveId" clId="{8AF3587C-274E-4F18-8A39-D299AD309654}" dt="2025-05-20T14:43:32.355" v="9" actId="1076"/>
          <ac:spMkLst>
            <pc:docMk/>
            <pc:sldMk cId="0" sldId="389"/>
            <ac:spMk id="14338" creationId="{00000000-0000-0000-0000-000000000000}"/>
          </ac:spMkLst>
        </pc:spChg>
        <pc:spChg chg="mod">
          <ac:chgData name="Artur B" userId="0f527c54789a9c20" providerId="LiveId" clId="{8AF3587C-274E-4F18-8A39-D299AD309654}" dt="2025-05-20T14:43:32.355" v="9" actId="1076"/>
          <ac:spMkLst>
            <pc:docMk/>
            <pc:sldMk cId="0" sldId="389"/>
            <ac:spMk id="14339" creationId="{00000000-0000-0000-0000-000000000000}"/>
          </ac:spMkLst>
        </pc:spChg>
        <pc:spChg chg="del mod">
          <ac:chgData name="Artur B" userId="0f527c54789a9c20" providerId="LiveId" clId="{8AF3587C-274E-4F18-8A39-D299AD309654}" dt="2025-05-20T14:43:26.501" v="8" actId="478"/>
          <ac:spMkLst>
            <pc:docMk/>
            <pc:sldMk cId="0" sldId="389"/>
            <ac:spMk id="14340" creationId="{00000000-0000-0000-0000-000000000000}"/>
          </ac:spMkLst>
        </pc:spChg>
        <pc:spChg chg="mod">
          <ac:chgData name="Artur B" userId="0f527c54789a9c20" providerId="LiveId" clId="{8AF3587C-274E-4F18-8A39-D299AD309654}" dt="2025-05-20T14:43:32.355" v="9" actId="1076"/>
          <ac:spMkLst>
            <pc:docMk/>
            <pc:sldMk cId="0" sldId="389"/>
            <ac:spMk id="66565" creationId="{00000000-0000-0000-0000-000000000000}"/>
          </ac:spMkLst>
        </pc:spChg>
        <pc:picChg chg="mod">
          <ac:chgData name="Artur B" userId="0f527c54789a9c20" providerId="LiveId" clId="{8AF3587C-274E-4F18-8A39-D299AD309654}" dt="2025-05-20T14:43:32.355" v="9" actId="1076"/>
          <ac:picMkLst>
            <pc:docMk/>
            <pc:sldMk cId="0" sldId="389"/>
            <ac:picMk id="14343" creationId="{00000000-0000-0000-0000-000000000000}"/>
          </ac:picMkLst>
        </pc:picChg>
        <pc:picChg chg="mod">
          <ac:chgData name="Artur B" userId="0f527c54789a9c20" providerId="LiveId" clId="{8AF3587C-274E-4F18-8A39-D299AD309654}" dt="2025-05-20T14:42:28.256" v="0"/>
          <ac:picMkLst>
            <pc:docMk/>
            <pc:sldMk cId="0" sldId="389"/>
            <ac:picMk id="75777" creationId="{00000000-0000-0000-0000-000000000000}"/>
          </ac:picMkLst>
        </pc:picChg>
      </pc:sldChg>
      <pc:sldChg chg="delSp modSp mod modNotes">
        <pc:chgData name="Artur B" userId="0f527c54789a9c20" providerId="LiveId" clId="{8AF3587C-274E-4F18-8A39-D299AD309654}" dt="2025-05-20T14:43:42.383" v="11" actId="1076"/>
        <pc:sldMkLst>
          <pc:docMk/>
          <pc:sldMk cId="0" sldId="390"/>
        </pc:sldMkLst>
        <pc:spChg chg="mod">
          <ac:chgData name="Artur B" userId="0f527c54789a9c20" providerId="LiveId" clId="{8AF3587C-274E-4F18-8A39-D299AD309654}" dt="2025-05-20T14:43:42.383" v="11" actId="1076"/>
          <ac:spMkLst>
            <pc:docMk/>
            <pc:sldMk cId="0" sldId="390"/>
            <ac:spMk id="14338" creationId="{00000000-0000-0000-0000-000000000000}"/>
          </ac:spMkLst>
        </pc:spChg>
        <pc:spChg chg="mod">
          <ac:chgData name="Artur B" userId="0f527c54789a9c20" providerId="LiveId" clId="{8AF3587C-274E-4F18-8A39-D299AD309654}" dt="2025-05-20T14:43:42.383" v="11" actId="1076"/>
          <ac:spMkLst>
            <pc:docMk/>
            <pc:sldMk cId="0" sldId="390"/>
            <ac:spMk id="14339" creationId="{00000000-0000-0000-0000-000000000000}"/>
          </ac:spMkLst>
        </pc:spChg>
        <pc:spChg chg="del mod">
          <ac:chgData name="Artur B" userId="0f527c54789a9c20" providerId="LiveId" clId="{8AF3587C-274E-4F18-8A39-D299AD309654}" dt="2025-05-20T14:43:38.219" v="10" actId="478"/>
          <ac:spMkLst>
            <pc:docMk/>
            <pc:sldMk cId="0" sldId="390"/>
            <ac:spMk id="14340" creationId="{00000000-0000-0000-0000-000000000000}"/>
          </ac:spMkLst>
        </pc:spChg>
        <pc:spChg chg="mod">
          <ac:chgData name="Artur B" userId="0f527c54789a9c20" providerId="LiveId" clId="{8AF3587C-274E-4F18-8A39-D299AD309654}" dt="2025-05-20T14:43:42.383" v="11" actId="1076"/>
          <ac:spMkLst>
            <pc:docMk/>
            <pc:sldMk cId="0" sldId="390"/>
            <ac:spMk id="66565" creationId="{00000000-0000-0000-0000-000000000000}"/>
          </ac:spMkLst>
        </pc:spChg>
        <pc:picChg chg="mod">
          <ac:chgData name="Artur B" userId="0f527c54789a9c20" providerId="LiveId" clId="{8AF3587C-274E-4F18-8A39-D299AD309654}" dt="2025-05-20T14:43:42.383" v="11" actId="1076"/>
          <ac:picMkLst>
            <pc:docMk/>
            <pc:sldMk cId="0" sldId="390"/>
            <ac:picMk id="14343" creationId="{00000000-0000-0000-0000-000000000000}"/>
          </ac:picMkLst>
        </pc:picChg>
        <pc:picChg chg="mod">
          <ac:chgData name="Artur B" userId="0f527c54789a9c20" providerId="LiveId" clId="{8AF3587C-274E-4F18-8A39-D299AD309654}" dt="2025-05-20T14:42:28.256" v="0"/>
          <ac:picMkLst>
            <pc:docMk/>
            <pc:sldMk cId="0" sldId="390"/>
            <ac:picMk id="73729" creationId="{00000000-0000-0000-0000-000000000000}"/>
          </ac:picMkLst>
        </pc:picChg>
      </pc:sldChg>
      <pc:sldChg chg="delSp modSp mod modNotes">
        <pc:chgData name="Artur B" userId="0f527c54789a9c20" providerId="LiveId" clId="{8AF3587C-274E-4F18-8A39-D299AD309654}" dt="2025-05-20T14:54:32.964" v="192" actId="123"/>
        <pc:sldMkLst>
          <pc:docMk/>
          <pc:sldMk cId="0" sldId="391"/>
        </pc:sldMkLst>
        <pc:spChg chg="mod">
          <ac:chgData name="Artur B" userId="0f527c54789a9c20" providerId="LiveId" clId="{8AF3587C-274E-4F18-8A39-D299AD309654}" dt="2025-05-20T14:54:32.964" v="192" actId="123"/>
          <ac:spMkLst>
            <pc:docMk/>
            <pc:sldMk cId="0" sldId="391"/>
            <ac:spMk id="11" creationId="{00000000-0000-0000-0000-000000000000}"/>
          </ac:spMkLst>
        </pc:spChg>
        <pc:spChg chg="mod">
          <ac:chgData name="Artur B" userId="0f527c54789a9c20" providerId="LiveId" clId="{8AF3587C-274E-4F18-8A39-D299AD309654}" dt="2025-05-20T14:54:01.815" v="186" actId="1076"/>
          <ac:spMkLst>
            <pc:docMk/>
            <pc:sldMk cId="0" sldId="391"/>
            <ac:spMk id="14338" creationId="{00000000-0000-0000-0000-000000000000}"/>
          </ac:spMkLst>
        </pc:spChg>
        <pc:spChg chg="mod">
          <ac:chgData name="Artur B" userId="0f527c54789a9c20" providerId="LiveId" clId="{8AF3587C-274E-4F18-8A39-D299AD309654}" dt="2025-05-20T14:54:01.815" v="186" actId="1076"/>
          <ac:spMkLst>
            <pc:docMk/>
            <pc:sldMk cId="0" sldId="391"/>
            <ac:spMk id="14339" creationId="{00000000-0000-0000-0000-000000000000}"/>
          </ac:spMkLst>
        </pc:spChg>
        <pc:spChg chg="del mod">
          <ac:chgData name="Artur B" userId="0f527c54789a9c20" providerId="LiveId" clId="{8AF3587C-274E-4F18-8A39-D299AD309654}" dt="2025-05-20T14:53:57.640" v="185" actId="478"/>
          <ac:spMkLst>
            <pc:docMk/>
            <pc:sldMk cId="0" sldId="391"/>
            <ac:spMk id="14340" creationId="{00000000-0000-0000-0000-000000000000}"/>
          </ac:spMkLst>
        </pc:spChg>
        <pc:spChg chg="mod">
          <ac:chgData name="Artur B" userId="0f527c54789a9c20" providerId="LiveId" clId="{8AF3587C-274E-4F18-8A39-D299AD309654}" dt="2025-05-20T14:54:01.815" v="186" actId="1076"/>
          <ac:spMkLst>
            <pc:docMk/>
            <pc:sldMk cId="0" sldId="391"/>
            <ac:spMk id="66565" creationId="{00000000-0000-0000-0000-000000000000}"/>
          </ac:spMkLst>
        </pc:spChg>
        <pc:picChg chg="mod">
          <ac:chgData name="Artur B" userId="0f527c54789a9c20" providerId="LiveId" clId="{8AF3587C-274E-4F18-8A39-D299AD309654}" dt="2025-05-20T14:54:01.815" v="186" actId="1076"/>
          <ac:picMkLst>
            <pc:docMk/>
            <pc:sldMk cId="0" sldId="391"/>
            <ac:picMk id="14343" creationId="{00000000-0000-0000-0000-000000000000}"/>
          </ac:picMkLst>
        </pc:picChg>
      </pc:sldChg>
      <pc:sldChg chg="modSp del modNotes">
        <pc:chgData name="Artur B" userId="0f527c54789a9c20" providerId="LiveId" clId="{8AF3587C-274E-4F18-8A39-D299AD309654}" dt="2025-05-20T18:36:08.640" v="1417" actId="2696"/>
        <pc:sldMkLst>
          <pc:docMk/>
          <pc:sldMk cId="0" sldId="393"/>
        </pc:sldMkLst>
        <pc:spChg chg="mod">
          <ac:chgData name="Artur B" userId="0f527c54789a9c20" providerId="LiveId" clId="{8AF3587C-274E-4F18-8A39-D299AD309654}" dt="2025-05-20T14:42:28.256" v="0"/>
          <ac:spMkLst>
            <pc:docMk/>
            <pc:sldMk cId="0" sldId="393"/>
            <ac:spMk id="13" creationId="{00000000-0000-0000-0000-000000000000}"/>
          </ac:spMkLst>
        </pc:spChg>
        <pc:spChg chg="mod">
          <ac:chgData name="Artur B" userId="0f527c54789a9c20" providerId="LiveId" clId="{8AF3587C-274E-4F18-8A39-D299AD309654}" dt="2025-05-20T14:42:28.256" v="0"/>
          <ac:spMkLst>
            <pc:docMk/>
            <pc:sldMk cId="0" sldId="393"/>
            <ac:spMk id="14338" creationId="{00000000-0000-0000-0000-000000000000}"/>
          </ac:spMkLst>
        </pc:spChg>
        <pc:spChg chg="mod">
          <ac:chgData name="Artur B" userId="0f527c54789a9c20" providerId="LiveId" clId="{8AF3587C-274E-4F18-8A39-D299AD309654}" dt="2025-05-20T14:42:28.256" v="0"/>
          <ac:spMkLst>
            <pc:docMk/>
            <pc:sldMk cId="0" sldId="393"/>
            <ac:spMk id="14339" creationId="{00000000-0000-0000-0000-000000000000}"/>
          </ac:spMkLst>
        </pc:spChg>
        <pc:spChg chg="mod">
          <ac:chgData name="Artur B" userId="0f527c54789a9c20" providerId="LiveId" clId="{8AF3587C-274E-4F18-8A39-D299AD309654}" dt="2025-05-20T14:42:28.256" v="0"/>
          <ac:spMkLst>
            <pc:docMk/>
            <pc:sldMk cId="0" sldId="393"/>
            <ac:spMk id="14340" creationId="{00000000-0000-0000-0000-000000000000}"/>
          </ac:spMkLst>
        </pc:spChg>
        <pc:spChg chg="mod">
          <ac:chgData name="Artur B" userId="0f527c54789a9c20" providerId="LiveId" clId="{8AF3587C-274E-4F18-8A39-D299AD309654}" dt="2025-05-20T14:42:28.256" v="0"/>
          <ac:spMkLst>
            <pc:docMk/>
            <pc:sldMk cId="0" sldId="393"/>
            <ac:spMk id="66565" creationId="{00000000-0000-0000-0000-000000000000}"/>
          </ac:spMkLst>
        </pc:spChg>
        <pc:picChg chg="mod">
          <ac:chgData name="Artur B" userId="0f527c54789a9c20" providerId="LiveId" clId="{8AF3587C-274E-4F18-8A39-D299AD309654}" dt="2025-05-20T14:42:28.256" v="0"/>
          <ac:picMkLst>
            <pc:docMk/>
            <pc:sldMk cId="0" sldId="393"/>
            <ac:picMk id="14343" creationId="{00000000-0000-0000-0000-000000000000}"/>
          </ac:picMkLst>
        </pc:picChg>
      </pc:sldChg>
      <pc:sldChg chg="addSp delSp modSp add mod">
        <pc:chgData name="Artur B" userId="0f527c54789a9c20" providerId="LiveId" clId="{8AF3587C-274E-4F18-8A39-D299AD309654}" dt="2025-05-20T19:18:32.927" v="2033" actId="207"/>
        <pc:sldMkLst>
          <pc:docMk/>
          <pc:sldMk cId="295592636" sldId="393"/>
        </pc:sldMkLst>
        <pc:spChg chg="add mod">
          <ac:chgData name="Artur B" userId="0f527c54789a9c20" providerId="LiveId" clId="{8AF3587C-274E-4F18-8A39-D299AD309654}" dt="2025-05-20T19:18:32.927" v="2033" actId="207"/>
          <ac:spMkLst>
            <pc:docMk/>
            <pc:sldMk cId="295592636" sldId="393"/>
            <ac:spMk id="2" creationId="{6547DCC7-5395-72C9-AEFD-0CD060A3420F}"/>
          </ac:spMkLst>
        </pc:spChg>
        <pc:spChg chg="mod">
          <ac:chgData name="Artur B" userId="0f527c54789a9c20" providerId="LiveId" clId="{8AF3587C-274E-4F18-8A39-D299AD309654}" dt="2025-05-20T18:40:31.711" v="1530" actId="20577"/>
          <ac:spMkLst>
            <pc:docMk/>
            <pc:sldMk cId="295592636" sldId="393"/>
            <ac:spMk id="13" creationId="{00000000-0000-0000-0000-000000000000}"/>
          </ac:spMkLst>
        </pc:spChg>
        <pc:spChg chg="mod">
          <ac:chgData name="Artur B" userId="0f527c54789a9c20" providerId="LiveId" clId="{8AF3587C-274E-4F18-8A39-D299AD309654}" dt="2025-05-20T18:39:59.326" v="1507" actId="1076"/>
          <ac:spMkLst>
            <pc:docMk/>
            <pc:sldMk cId="295592636" sldId="393"/>
            <ac:spMk id="14338" creationId="{00000000-0000-0000-0000-000000000000}"/>
          </ac:spMkLst>
        </pc:spChg>
        <pc:spChg chg="mod">
          <ac:chgData name="Artur B" userId="0f527c54789a9c20" providerId="LiveId" clId="{8AF3587C-274E-4F18-8A39-D299AD309654}" dt="2025-05-20T18:39:59.326" v="1507" actId="1076"/>
          <ac:spMkLst>
            <pc:docMk/>
            <pc:sldMk cId="295592636" sldId="393"/>
            <ac:spMk id="14339" creationId="{00000000-0000-0000-0000-000000000000}"/>
          </ac:spMkLst>
        </pc:spChg>
        <pc:spChg chg="del">
          <ac:chgData name="Artur B" userId="0f527c54789a9c20" providerId="LiveId" clId="{8AF3587C-274E-4F18-8A39-D299AD309654}" dt="2025-05-20T18:39:54.342" v="1506" actId="478"/>
          <ac:spMkLst>
            <pc:docMk/>
            <pc:sldMk cId="295592636" sldId="393"/>
            <ac:spMk id="14340" creationId="{00000000-0000-0000-0000-000000000000}"/>
          </ac:spMkLst>
        </pc:spChg>
        <pc:spChg chg="mod">
          <ac:chgData name="Artur B" userId="0f527c54789a9c20" providerId="LiveId" clId="{8AF3587C-274E-4F18-8A39-D299AD309654}" dt="2025-05-20T18:39:59.326" v="1507" actId="1076"/>
          <ac:spMkLst>
            <pc:docMk/>
            <pc:sldMk cId="295592636" sldId="393"/>
            <ac:spMk id="66565" creationId="{00000000-0000-0000-0000-000000000000}"/>
          </ac:spMkLst>
        </pc:spChg>
        <pc:picChg chg="mod">
          <ac:chgData name="Artur B" userId="0f527c54789a9c20" providerId="LiveId" clId="{8AF3587C-274E-4F18-8A39-D299AD309654}" dt="2025-05-20T18:39:59.326" v="1507" actId="1076"/>
          <ac:picMkLst>
            <pc:docMk/>
            <pc:sldMk cId="295592636" sldId="393"/>
            <ac:picMk id="14343" creationId="{00000000-0000-0000-0000-000000000000}"/>
          </ac:picMkLst>
        </pc:picChg>
      </pc:sldChg>
      <pc:sldChg chg="delSp modSp mod modNotes">
        <pc:chgData name="Artur B" userId="0f527c54789a9c20" providerId="LiveId" clId="{8AF3587C-274E-4F18-8A39-D299AD309654}" dt="2025-05-20T18:47:17.172" v="1634" actId="1076"/>
        <pc:sldMkLst>
          <pc:docMk/>
          <pc:sldMk cId="0" sldId="394"/>
        </pc:sldMkLst>
        <pc:spChg chg="mod">
          <ac:chgData name="Artur B" userId="0f527c54789a9c20" providerId="LiveId" clId="{8AF3587C-274E-4F18-8A39-D299AD309654}" dt="2025-05-20T18:47:11.481" v="1632" actId="14100"/>
          <ac:spMkLst>
            <pc:docMk/>
            <pc:sldMk cId="0" sldId="394"/>
            <ac:spMk id="17" creationId="{00000000-0000-0000-0000-000000000000}"/>
          </ac:spMkLst>
        </pc:spChg>
        <pc:spChg chg="mod">
          <ac:chgData name="Artur B" userId="0f527c54789a9c20" providerId="LiveId" clId="{8AF3587C-274E-4F18-8A39-D299AD309654}" dt="2025-05-20T14:42:28.256" v="0"/>
          <ac:spMkLst>
            <pc:docMk/>
            <pc:sldMk cId="0" sldId="394"/>
            <ac:spMk id="18" creationId="{00000000-0000-0000-0000-000000000000}"/>
          </ac:spMkLst>
        </pc:spChg>
        <pc:spChg chg="mod">
          <ac:chgData name="Artur B" userId="0f527c54789a9c20" providerId="LiveId" clId="{8AF3587C-274E-4F18-8A39-D299AD309654}" dt="2025-05-20T14:42:28.256" v="0"/>
          <ac:spMkLst>
            <pc:docMk/>
            <pc:sldMk cId="0" sldId="394"/>
            <ac:spMk id="19" creationId="{00000000-0000-0000-0000-000000000000}"/>
          </ac:spMkLst>
        </pc:spChg>
        <pc:spChg chg="mod">
          <ac:chgData name="Artur B" userId="0f527c54789a9c20" providerId="LiveId" clId="{8AF3587C-274E-4F18-8A39-D299AD309654}" dt="2025-05-20T18:46:39.379" v="1592" actId="1076"/>
          <ac:spMkLst>
            <pc:docMk/>
            <pc:sldMk cId="0" sldId="394"/>
            <ac:spMk id="14338" creationId="{00000000-0000-0000-0000-000000000000}"/>
          </ac:spMkLst>
        </pc:spChg>
        <pc:spChg chg="mod">
          <ac:chgData name="Artur B" userId="0f527c54789a9c20" providerId="LiveId" clId="{8AF3587C-274E-4F18-8A39-D299AD309654}" dt="2025-05-20T18:46:39.379" v="1592" actId="1076"/>
          <ac:spMkLst>
            <pc:docMk/>
            <pc:sldMk cId="0" sldId="394"/>
            <ac:spMk id="14339" creationId="{00000000-0000-0000-0000-000000000000}"/>
          </ac:spMkLst>
        </pc:spChg>
        <pc:spChg chg="del mod">
          <ac:chgData name="Artur B" userId="0f527c54789a9c20" providerId="LiveId" clId="{8AF3587C-274E-4F18-8A39-D299AD309654}" dt="2025-05-20T18:46:33.771" v="1591" actId="478"/>
          <ac:spMkLst>
            <pc:docMk/>
            <pc:sldMk cId="0" sldId="394"/>
            <ac:spMk id="14340" creationId="{00000000-0000-0000-0000-000000000000}"/>
          </ac:spMkLst>
        </pc:spChg>
        <pc:spChg chg="mod">
          <ac:chgData name="Artur B" userId="0f527c54789a9c20" providerId="LiveId" clId="{8AF3587C-274E-4F18-8A39-D299AD309654}" dt="2025-05-20T18:46:39.379" v="1592" actId="1076"/>
          <ac:spMkLst>
            <pc:docMk/>
            <pc:sldMk cId="0" sldId="394"/>
            <ac:spMk id="66565" creationId="{00000000-0000-0000-0000-000000000000}"/>
          </ac:spMkLst>
        </pc:spChg>
        <pc:picChg chg="mod">
          <ac:chgData name="Artur B" userId="0f527c54789a9c20" providerId="LiveId" clId="{8AF3587C-274E-4F18-8A39-D299AD309654}" dt="2025-05-20T14:42:28.256" v="0"/>
          <ac:picMkLst>
            <pc:docMk/>
            <pc:sldMk cId="0" sldId="394"/>
            <ac:picMk id="3" creationId="{10243693-9CA1-2612-D529-6E9FD463A7F3}"/>
          </ac:picMkLst>
        </pc:picChg>
        <pc:picChg chg="mod">
          <ac:chgData name="Artur B" userId="0f527c54789a9c20" providerId="LiveId" clId="{8AF3587C-274E-4F18-8A39-D299AD309654}" dt="2025-05-20T18:47:17.172" v="1634" actId="1076"/>
          <ac:picMkLst>
            <pc:docMk/>
            <pc:sldMk cId="0" sldId="394"/>
            <ac:picMk id="16" creationId="{00000000-0000-0000-0000-000000000000}"/>
          </ac:picMkLst>
        </pc:picChg>
        <pc:picChg chg="mod">
          <ac:chgData name="Artur B" userId="0f527c54789a9c20" providerId="LiveId" clId="{8AF3587C-274E-4F18-8A39-D299AD309654}" dt="2025-05-20T18:46:39.379" v="1592" actId="1076"/>
          <ac:picMkLst>
            <pc:docMk/>
            <pc:sldMk cId="0" sldId="394"/>
            <ac:picMk id="14343" creationId="{00000000-0000-0000-0000-000000000000}"/>
          </ac:picMkLst>
        </pc:picChg>
      </pc:sldChg>
      <pc:sldChg chg="delSp modSp mod modNotes">
        <pc:chgData name="Artur B" userId="0f527c54789a9c20" providerId="LiveId" clId="{8AF3587C-274E-4F18-8A39-D299AD309654}" dt="2025-05-20T18:41:51.877" v="1536" actId="1076"/>
        <pc:sldMkLst>
          <pc:docMk/>
          <pc:sldMk cId="0" sldId="395"/>
        </pc:sldMkLst>
        <pc:spChg chg="mod">
          <ac:chgData name="Artur B" userId="0f527c54789a9c20" providerId="LiveId" clId="{8AF3587C-274E-4F18-8A39-D299AD309654}" dt="2025-05-20T18:41:48.074" v="1533" actId="1076"/>
          <ac:spMkLst>
            <pc:docMk/>
            <pc:sldMk cId="0" sldId="395"/>
            <ac:spMk id="11" creationId="{00000000-0000-0000-0000-000000000000}"/>
          </ac:spMkLst>
        </pc:spChg>
        <pc:spChg chg="mod">
          <ac:chgData name="Artur B" userId="0f527c54789a9c20" providerId="LiveId" clId="{8AF3587C-274E-4F18-8A39-D299AD309654}" dt="2025-05-20T18:41:45.097" v="1532" actId="1076"/>
          <ac:spMkLst>
            <pc:docMk/>
            <pc:sldMk cId="0" sldId="395"/>
            <ac:spMk id="14338" creationId="{00000000-0000-0000-0000-000000000000}"/>
          </ac:spMkLst>
        </pc:spChg>
        <pc:spChg chg="mod">
          <ac:chgData name="Artur B" userId="0f527c54789a9c20" providerId="LiveId" clId="{8AF3587C-274E-4F18-8A39-D299AD309654}" dt="2025-05-20T18:41:45.097" v="1532" actId="1076"/>
          <ac:spMkLst>
            <pc:docMk/>
            <pc:sldMk cId="0" sldId="395"/>
            <ac:spMk id="14339" creationId="{00000000-0000-0000-0000-000000000000}"/>
          </ac:spMkLst>
        </pc:spChg>
        <pc:spChg chg="del mod">
          <ac:chgData name="Artur B" userId="0f527c54789a9c20" providerId="LiveId" clId="{8AF3587C-274E-4F18-8A39-D299AD309654}" dt="2025-05-20T18:41:40.533" v="1531" actId="478"/>
          <ac:spMkLst>
            <pc:docMk/>
            <pc:sldMk cId="0" sldId="395"/>
            <ac:spMk id="14340" creationId="{00000000-0000-0000-0000-000000000000}"/>
          </ac:spMkLst>
        </pc:spChg>
        <pc:spChg chg="mod">
          <ac:chgData name="Artur B" userId="0f527c54789a9c20" providerId="LiveId" clId="{8AF3587C-274E-4F18-8A39-D299AD309654}" dt="2025-05-20T18:41:45.097" v="1532" actId="1076"/>
          <ac:spMkLst>
            <pc:docMk/>
            <pc:sldMk cId="0" sldId="395"/>
            <ac:spMk id="66565" creationId="{00000000-0000-0000-0000-000000000000}"/>
          </ac:spMkLst>
        </pc:spChg>
        <pc:picChg chg="mod">
          <ac:chgData name="Artur B" userId="0f527c54789a9c20" providerId="LiveId" clId="{8AF3587C-274E-4F18-8A39-D299AD309654}" dt="2025-05-20T18:41:45.097" v="1532" actId="1076"/>
          <ac:picMkLst>
            <pc:docMk/>
            <pc:sldMk cId="0" sldId="395"/>
            <ac:picMk id="14343" creationId="{00000000-0000-0000-0000-000000000000}"/>
          </ac:picMkLst>
        </pc:picChg>
        <pc:picChg chg="mod">
          <ac:chgData name="Artur B" userId="0f527c54789a9c20" providerId="LiveId" clId="{8AF3587C-274E-4F18-8A39-D299AD309654}" dt="2025-05-20T18:41:51.877" v="1536" actId="1076"/>
          <ac:picMkLst>
            <pc:docMk/>
            <pc:sldMk cId="0" sldId="395"/>
            <ac:picMk id="98306" creationId="{00000000-0000-0000-0000-000000000000}"/>
          </ac:picMkLst>
        </pc:picChg>
      </pc:sldChg>
      <pc:sldChg chg="delSp modSp mod modNotes">
        <pc:chgData name="Artur B" userId="0f527c54789a9c20" providerId="LiveId" clId="{8AF3587C-274E-4F18-8A39-D299AD309654}" dt="2025-05-20T18:42:05.205" v="1541" actId="1076"/>
        <pc:sldMkLst>
          <pc:docMk/>
          <pc:sldMk cId="0" sldId="396"/>
        </pc:sldMkLst>
        <pc:spChg chg="mod">
          <ac:chgData name="Artur B" userId="0f527c54789a9c20" providerId="LiveId" clId="{8AF3587C-274E-4F18-8A39-D299AD309654}" dt="2025-05-20T18:42:01.591" v="1539" actId="1076"/>
          <ac:spMkLst>
            <pc:docMk/>
            <pc:sldMk cId="0" sldId="396"/>
            <ac:spMk id="12" creationId="{00000000-0000-0000-0000-000000000000}"/>
          </ac:spMkLst>
        </pc:spChg>
        <pc:spChg chg="mod">
          <ac:chgData name="Artur B" userId="0f527c54789a9c20" providerId="LiveId" clId="{8AF3587C-274E-4F18-8A39-D299AD309654}" dt="2025-05-20T18:41:58.770" v="1538" actId="1076"/>
          <ac:spMkLst>
            <pc:docMk/>
            <pc:sldMk cId="0" sldId="396"/>
            <ac:spMk id="14338" creationId="{00000000-0000-0000-0000-000000000000}"/>
          </ac:spMkLst>
        </pc:spChg>
        <pc:spChg chg="mod">
          <ac:chgData name="Artur B" userId="0f527c54789a9c20" providerId="LiveId" clId="{8AF3587C-274E-4F18-8A39-D299AD309654}" dt="2025-05-20T18:41:58.770" v="1538" actId="1076"/>
          <ac:spMkLst>
            <pc:docMk/>
            <pc:sldMk cId="0" sldId="396"/>
            <ac:spMk id="14339" creationId="{00000000-0000-0000-0000-000000000000}"/>
          </ac:spMkLst>
        </pc:spChg>
        <pc:spChg chg="del mod">
          <ac:chgData name="Artur B" userId="0f527c54789a9c20" providerId="LiveId" clId="{8AF3587C-274E-4F18-8A39-D299AD309654}" dt="2025-05-20T18:41:54.643" v="1537" actId="478"/>
          <ac:spMkLst>
            <pc:docMk/>
            <pc:sldMk cId="0" sldId="396"/>
            <ac:spMk id="14340" creationId="{00000000-0000-0000-0000-000000000000}"/>
          </ac:spMkLst>
        </pc:spChg>
        <pc:spChg chg="mod">
          <ac:chgData name="Artur B" userId="0f527c54789a9c20" providerId="LiveId" clId="{8AF3587C-274E-4F18-8A39-D299AD309654}" dt="2025-05-20T18:41:58.770" v="1538" actId="1076"/>
          <ac:spMkLst>
            <pc:docMk/>
            <pc:sldMk cId="0" sldId="396"/>
            <ac:spMk id="66565" creationId="{00000000-0000-0000-0000-000000000000}"/>
          </ac:spMkLst>
        </pc:spChg>
        <pc:picChg chg="mod">
          <ac:chgData name="Artur B" userId="0f527c54789a9c20" providerId="LiveId" clId="{8AF3587C-274E-4F18-8A39-D299AD309654}" dt="2025-05-20T18:41:58.770" v="1538" actId="1076"/>
          <ac:picMkLst>
            <pc:docMk/>
            <pc:sldMk cId="0" sldId="396"/>
            <ac:picMk id="14343" creationId="{00000000-0000-0000-0000-000000000000}"/>
          </ac:picMkLst>
        </pc:picChg>
        <pc:picChg chg="mod">
          <ac:chgData name="Artur B" userId="0f527c54789a9c20" providerId="LiveId" clId="{8AF3587C-274E-4F18-8A39-D299AD309654}" dt="2025-05-20T18:42:05.205" v="1541" actId="1076"/>
          <ac:picMkLst>
            <pc:docMk/>
            <pc:sldMk cId="0" sldId="396"/>
            <ac:picMk id="99330" creationId="{00000000-0000-0000-0000-000000000000}"/>
          </ac:picMkLst>
        </pc:picChg>
      </pc:sldChg>
      <pc:sldChg chg="delSp modSp mod modNotes">
        <pc:chgData name="Artur B" userId="0f527c54789a9c20" providerId="LiveId" clId="{8AF3587C-274E-4F18-8A39-D299AD309654}" dt="2025-05-20T18:42:35.447" v="1548" actId="1076"/>
        <pc:sldMkLst>
          <pc:docMk/>
          <pc:sldMk cId="0" sldId="397"/>
        </pc:sldMkLst>
        <pc:spChg chg="mod">
          <ac:chgData name="Artur B" userId="0f527c54789a9c20" providerId="LiveId" clId="{8AF3587C-274E-4F18-8A39-D299AD309654}" dt="2025-05-20T18:42:17.378" v="1544" actId="1076"/>
          <ac:spMkLst>
            <pc:docMk/>
            <pc:sldMk cId="0" sldId="397"/>
            <ac:spMk id="2" creationId="{A8C67FC7-660D-497A-2F81-9656FB8045A0}"/>
          </ac:spMkLst>
        </pc:spChg>
        <pc:spChg chg="mod">
          <ac:chgData name="Artur B" userId="0f527c54789a9c20" providerId="LiveId" clId="{8AF3587C-274E-4F18-8A39-D299AD309654}" dt="2025-05-20T18:42:35.447" v="1548" actId="1076"/>
          <ac:spMkLst>
            <pc:docMk/>
            <pc:sldMk cId="0" sldId="397"/>
            <ac:spMk id="3" creationId="{EAA4A4FB-D30E-05AC-654C-C3529117D7BA}"/>
          </ac:spMkLst>
        </pc:spChg>
        <pc:spChg chg="mod">
          <ac:chgData name="Artur B" userId="0f527c54789a9c20" providerId="LiveId" clId="{8AF3587C-274E-4F18-8A39-D299AD309654}" dt="2025-05-20T18:42:14.819" v="1543" actId="1076"/>
          <ac:spMkLst>
            <pc:docMk/>
            <pc:sldMk cId="0" sldId="397"/>
            <ac:spMk id="14338" creationId="{00000000-0000-0000-0000-000000000000}"/>
          </ac:spMkLst>
        </pc:spChg>
        <pc:spChg chg="mod">
          <ac:chgData name="Artur B" userId="0f527c54789a9c20" providerId="LiveId" clId="{8AF3587C-274E-4F18-8A39-D299AD309654}" dt="2025-05-20T18:42:14.819" v="1543" actId="1076"/>
          <ac:spMkLst>
            <pc:docMk/>
            <pc:sldMk cId="0" sldId="397"/>
            <ac:spMk id="14339" creationId="{00000000-0000-0000-0000-000000000000}"/>
          </ac:spMkLst>
        </pc:spChg>
        <pc:spChg chg="del mod">
          <ac:chgData name="Artur B" userId="0f527c54789a9c20" providerId="LiveId" clId="{8AF3587C-274E-4F18-8A39-D299AD309654}" dt="2025-05-20T18:42:07.751" v="1542" actId="478"/>
          <ac:spMkLst>
            <pc:docMk/>
            <pc:sldMk cId="0" sldId="397"/>
            <ac:spMk id="14340" creationId="{00000000-0000-0000-0000-000000000000}"/>
          </ac:spMkLst>
        </pc:spChg>
        <pc:spChg chg="mod">
          <ac:chgData name="Artur B" userId="0f527c54789a9c20" providerId="LiveId" clId="{8AF3587C-274E-4F18-8A39-D299AD309654}" dt="2025-05-20T18:42:14.819" v="1543" actId="1076"/>
          <ac:spMkLst>
            <pc:docMk/>
            <pc:sldMk cId="0" sldId="397"/>
            <ac:spMk id="66565" creationId="{00000000-0000-0000-0000-000000000000}"/>
          </ac:spMkLst>
        </pc:spChg>
        <pc:picChg chg="mod">
          <ac:chgData name="Artur B" userId="0f527c54789a9c20" providerId="LiveId" clId="{8AF3587C-274E-4F18-8A39-D299AD309654}" dt="2025-05-20T18:42:14.819" v="1543" actId="1076"/>
          <ac:picMkLst>
            <pc:docMk/>
            <pc:sldMk cId="0" sldId="397"/>
            <ac:picMk id="14343" creationId="{00000000-0000-0000-0000-000000000000}"/>
          </ac:picMkLst>
        </pc:picChg>
        <pc:picChg chg="mod">
          <ac:chgData name="Artur B" userId="0f527c54789a9c20" providerId="LiveId" clId="{8AF3587C-274E-4F18-8A39-D299AD309654}" dt="2025-05-20T14:42:28.256" v="0"/>
          <ac:picMkLst>
            <pc:docMk/>
            <pc:sldMk cId="0" sldId="397"/>
            <ac:picMk id="100354" creationId="{00000000-0000-0000-0000-000000000000}"/>
          </ac:picMkLst>
        </pc:picChg>
      </pc:sldChg>
      <pc:sldChg chg="delSp modSp mod modNotes">
        <pc:chgData name="Artur B" userId="0f527c54789a9c20" providerId="LiveId" clId="{8AF3587C-274E-4F18-8A39-D299AD309654}" dt="2025-05-20T18:42:50.903" v="1553" actId="14100"/>
        <pc:sldMkLst>
          <pc:docMk/>
          <pc:sldMk cId="0" sldId="398"/>
        </pc:sldMkLst>
        <pc:spChg chg="mod">
          <ac:chgData name="Artur B" userId="0f527c54789a9c20" providerId="LiveId" clId="{8AF3587C-274E-4F18-8A39-D299AD309654}" dt="2025-05-20T18:42:47.686" v="1551" actId="1076"/>
          <ac:spMkLst>
            <pc:docMk/>
            <pc:sldMk cId="0" sldId="398"/>
            <ac:spMk id="12" creationId="{00000000-0000-0000-0000-000000000000}"/>
          </ac:spMkLst>
        </pc:spChg>
        <pc:spChg chg="mod">
          <ac:chgData name="Artur B" userId="0f527c54789a9c20" providerId="LiveId" clId="{8AF3587C-274E-4F18-8A39-D299AD309654}" dt="2025-05-20T18:42:45.481" v="1550" actId="1076"/>
          <ac:spMkLst>
            <pc:docMk/>
            <pc:sldMk cId="0" sldId="398"/>
            <ac:spMk id="14338" creationId="{00000000-0000-0000-0000-000000000000}"/>
          </ac:spMkLst>
        </pc:spChg>
        <pc:spChg chg="mod">
          <ac:chgData name="Artur B" userId="0f527c54789a9c20" providerId="LiveId" clId="{8AF3587C-274E-4F18-8A39-D299AD309654}" dt="2025-05-20T18:42:45.481" v="1550" actId="1076"/>
          <ac:spMkLst>
            <pc:docMk/>
            <pc:sldMk cId="0" sldId="398"/>
            <ac:spMk id="14339" creationId="{00000000-0000-0000-0000-000000000000}"/>
          </ac:spMkLst>
        </pc:spChg>
        <pc:spChg chg="del mod">
          <ac:chgData name="Artur B" userId="0f527c54789a9c20" providerId="LiveId" clId="{8AF3587C-274E-4F18-8A39-D299AD309654}" dt="2025-05-20T18:42:41.681" v="1549" actId="478"/>
          <ac:spMkLst>
            <pc:docMk/>
            <pc:sldMk cId="0" sldId="398"/>
            <ac:spMk id="14340" creationId="{00000000-0000-0000-0000-000000000000}"/>
          </ac:spMkLst>
        </pc:spChg>
        <pc:spChg chg="mod">
          <ac:chgData name="Artur B" userId="0f527c54789a9c20" providerId="LiveId" clId="{8AF3587C-274E-4F18-8A39-D299AD309654}" dt="2025-05-20T18:42:45.481" v="1550" actId="1076"/>
          <ac:spMkLst>
            <pc:docMk/>
            <pc:sldMk cId="0" sldId="398"/>
            <ac:spMk id="66565" creationId="{00000000-0000-0000-0000-000000000000}"/>
          </ac:spMkLst>
        </pc:spChg>
        <pc:picChg chg="mod">
          <ac:chgData name="Artur B" userId="0f527c54789a9c20" providerId="LiveId" clId="{8AF3587C-274E-4F18-8A39-D299AD309654}" dt="2025-05-20T18:42:45.481" v="1550" actId="1076"/>
          <ac:picMkLst>
            <pc:docMk/>
            <pc:sldMk cId="0" sldId="398"/>
            <ac:picMk id="14343" creationId="{00000000-0000-0000-0000-000000000000}"/>
          </ac:picMkLst>
        </pc:picChg>
        <pc:picChg chg="mod">
          <ac:chgData name="Artur B" userId="0f527c54789a9c20" providerId="LiveId" clId="{8AF3587C-274E-4F18-8A39-D299AD309654}" dt="2025-05-20T18:42:50.903" v="1553" actId="14100"/>
          <ac:picMkLst>
            <pc:docMk/>
            <pc:sldMk cId="0" sldId="398"/>
            <ac:picMk id="101378" creationId="{00000000-0000-0000-0000-000000000000}"/>
          </ac:picMkLst>
        </pc:picChg>
      </pc:sldChg>
      <pc:sldChg chg="delSp modSp mod modNotes">
        <pc:chgData name="Artur B" userId="0f527c54789a9c20" providerId="LiveId" clId="{8AF3587C-274E-4F18-8A39-D299AD309654}" dt="2025-05-20T18:43:00.932" v="1557" actId="14100"/>
        <pc:sldMkLst>
          <pc:docMk/>
          <pc:sldMk cId="0" sldId="399"/>
        </pc:sldMkLst>
        <pc:spChg chg="mod">
          <ac:chgData name="Artur B" userId="0f527c54789a9c20" providerId="LiveId" clId="{8AF3587C-274E-4F18-8A39-D299AD309654}" dt="2025-05-20T18:42:58.066" v="1555" actId="1076"/>
          <ac:spMkLst>
            <pc:docMk/>
            <pc:sldMk cId="0" sldId="399"/>
            <ac:spMk id="12" creationId="{00000000-0000-0000-0000-000000000000}"/>
          </ac:spMkLst>
        </pc:spChg>
        <pc:spChg chg="mod">
          <ac:chgData name="Artur B" userId="0f527c54789a9c20" providerId="LiveId" clId="{8AF3587C-274E-4F18-8A39-D299AD309654}" dt="2025-05-20T18:42:58.066" v="1555" actId="1076"/>
          <ac:spMkLst>
            <pc:docMk/>
            <pc:sldMk cId="0" sldId="399"/>
            <ac:spMk id="14338" creationId="{00000000-0000-0000-0000-000000000000}"/>
          </ac:spMkLst>
        </pc:spChg>
        <pc:spChg chg="mod">
          <ac:chgData name="Artur B" userId="0f527c54789a9c20" providerId="LiveId" clId="{8AF3587C-274E-4F18-8A39-D299AD309654}" dt="2025-05-20T18:42:58.066" v="1555" actId="1076"/>
          <ac:spMkLst>
            <pc:docMk/>
            <pc:sldMk cId="0" sldId="399"/>
            <ac:spMk id="14339" creationId="{00000000-0000-0000-0000-000000000000}"/>
          </ac:spMkLst>
        </pc:spChg>
        <pc:spChg chg="del mod">
          <ac:chgData name="Artur B" userId="0f527c54789a9c20" providerId="LiveId" clId="{8AF3587C-274E-4F18-8A39-D299AD309654}" dt="2025-05-20T18:42:53.016" v="1554" actId="478"/>
          <ac:spMkLst>
            <pc:docMk/>
            <pc:sldMk cId="0" sldId="399"/>
            <ac:spMk id="14340" creationId="{00000000-0000-0000-0000-000000000000}"/>
          </ac:spMkLst>
        </pc:spChg>
        <pc:spChg chg="mod">
          <ac:chgData name="Artur B" userId="0f527c54789a9c20" providerId="LiveId" clId="{8AF3587C-274E-4F18-8A39-D299AD309654}" dt="2025-05-20T18:42:58.066" v="1555" actId="1076"/>
          <ac:spMkLst>
            <pc:docMk/>
            <pc:sldMk cId="0" sldId="399"/>
            <ac:spMk id="66565" creationId="{00000000-0000-0000-0000-000000000000}"/>
          </ac:spMkLst>
        </pc:spChg>
        <pc:picChg chg="mod">
          <ac:chgData name="Artur B" userId="0f527c54789a9c20" providerId="LiveId" clId="{8AF3587C-274E-4F18-8A39-D299AD309654}" dt="2025-05-20T18:42:58.066" v="1555" actId="1076"/>
          <ac:picMkLst>
            <pc:docMk/>
            <pc:sldMk cId="0" sldId="399"/>
            <ac:picMk id="14343" creationId="{00000000-0000-0000-0000-000000000000}"/>
          </ac:picMkLst>
        </pc:picChg>
        <pc:picChg chg="mod">
          <ac:chgData name="Artur B" userId="0f527c54789a9c20" providerId="LiveId" clId="{8AF3587C-274E-4F18-8A39-D299AD309654}" dt="2025-05-20T18:43:00.932" v="1557" actId="14100"/>
          <ac:picMkLst>
            <pc:docMk/>
            <pc:sldMk cId="0" sldId="399"/>
            <ac:picMk id="102402" creationId="{00000000-0000-0000-0000-000000000000}"/>
          </ac:picMkLst>
        </pc:picChg>
      </pc:sldChg>
      <pc:sldChg chg="delSp modSp mod modNotes">
        <pc:chgData name="Artur B" userId="0f527c54789a9c20" providerId="LiveId" clId="{8AF3587C-274E-4F18-8A39-D299AD309654}" dt="2025-05-20T18:43:14.972" v="1562" actId="1076"/>
        <pc:sldMkLst>
          <pc:docMk/>
          <pc:sldMk cId="0" sldId="400"/>
        </pc:sldMkLst>
        <pc:spChg chg="mod">
          <ac:chgData name="Artur B" userId="0f527c54789a9c20" providerId="LiveId" clId="{8AF3587C-274E-4F18-8A39-D299AD309654}" dt="2025-05-20T18:43:09.594" v="1559" actId="1076"/>
          <ac:spMkLst>
            <pc:docMk/>
            <pc:sldMk cId="0" sldId="400"/>
            <ac:spMk id="12" creationId="{00000000-0000-0000-0000-000000000000}"/>
          </ac:spMkLst>
        </pc:spChg>
        <pc:spChg chg="mod">
          <ac:chgData name="Artur B" userId="0f527c54789a9c20" providerId="LiveId" clId="{8AF3587C-274E-4F18-8A39-D299AD309654}" dt="2025-05-20T18:43:09.594" v="1559" actId="1076"/>
          <ac:spMkLst>
            <pc:docMk/>
            <pc:sldMk cId="0" sldId="400"/>
            <ac:spMk id="14338" creationId="{00000000-0000-0000-0000-000000000000}"/>
          </ac:spMkLst>
        </pc:spChg>
        <pc:spChg chg="mod">
          <ac:chgData name="Artur B" userId="0f527c54789a9c20" providerId="LiveId" clId="{8AF3587C-274E-4F18-8A39-D299AD309654}" dt="2025-05-20T18:43:09.594" v="1559" actId="1076"/>
          <ac:spMkLst>
            <pc:docMk/>
            <pc:sldMk cId="0" sldId="400"/>
            <ac:spMk id="14339" creationId="{00000000-0000-0000-0000-000000000000}"/>
          </ac:spMkLst>
        </pc:spChg>
        <pc:spChg chg="del mod">
          <ac:chgData name="Artur B" userId="0f527c54789a9c20" providerId="LiveId" clId="{8AF3587C-274E-4F18-8A39-D299AD309654}" dt="2025-05-20T18:43:04.523" v="1558" actId="478"/>
          <ac:spMkLst>
            <pc:docMk/>
            <pc:sldMk cId="0" sldId="400"/>
            <ac:spMk id="14340" creationId="{00000000-0000-0000-0000-000000000000}"/>
          </ac:spMkLst>
        </pc:spChg>
        <pc:spChg chg="mod">
          <ac:chgData name="Artur B" userId="0f527c54789a9c20" providerId="LiveId" clId="{8AF3587C-274E-4F18-8A39-D299AD309654}" dt="2025-05-20T18:43:09.594" v="1559" actId="1076"/>
          <ac:spMkLst>
            <pc:docMk/>
            <pc:sldMk cId="0" sldId="400"/>
            <ac:spMk id="66565" creationId="{00000000-0000-0000-0000-000000000000}"/>
          </ac:spMkLst>
        </pc:spChg>
        <pc:picChg chg="mod">
          <ac:chgData name="Artur B" userId="0f527c54789a9c20" providerId="LiveId" clId="{8AF3587C-274E-4F18-8A39-D299AD309654}" dt="2025-05-20T18:43:09.594" v="1559" actId="1076"/>
          <ac:picMkLst>
            <pc:docMk/>
            <pc:sldMk cId="0" sldId="400"/>
            <ac:picMk id="14343" creationId="{00000000-0000-0000-0000-000000000000}"/>
          </ac:picMkLst>
        </pc:picChg>
        <pc:picChg chg="mod">
          <ac:chgData name="Artur B" userId="0f527c54789a9c20" providerId="LiveId" clId="{8AF3587C-274E-4F18-8A39-D299AD309654}" dt="2025-05-20T18:43:14.972" v="1562" actId="1076"/>
          <ac:picMkLst>
            <pc:docMk/>
            <pc:sldMk cId="0" sldId="400"/>
            <ac:picMk id="103426" creationId="{00000000-0000-0000-0000-000000000000}"/>
          </ac:picMkLst>
        </pc:picChg>
      </pc:sldChg>
      <pc:sldChg chg="modSp del modNotes">
        <pc:chgData name="Artur B" userId="0f527c54789a9c20" providerId="LiveId" clId="{8AF3587C-274E-4F18-8A39-D299AD309654}" dt="2025-05-20T17:14:08.190" v="1198" actId="47"/>
        <pc:sldMkLst>
          <pc:docMk/>
          <pc:sldMk cId="0" sldId="401"/>
        </pc:sldMkLst>
        <pc:spChg chg="mod">
          <ac:chgData name="Artur B" userId="0f527c54789a9c20" providerId="LiveId" clId="{8AF3587C-274E-4F18-8A39-D299AD309654}" dt="2025-05-20T14:42:28.256" v="0"/>
          <ac:spMkLst>
            <pc:docMk/>
            <pc:sldMk cId="0" sldId="401"/>
            <ac:spMk id="9" creationId="{00000000-0000-0000-0000-000000000000}"/>
          </ac:spMkLst>
        </pc:spChg>
        <pc:spChg chg="mod">
          <ac:chgData name="Artur B" userId="0f527c54789a9c20" providerId="LiveId" clId="{8AF3587C-274E-4F18-8A39-D299AD309654}" dt="2025-05-20T14:42:28.256" v="0"/>
          <ac:spMkLst>
            <pc:docMk/>
            <pc:sldMk cId="0" sldId="401"/>
            <ac:spMk id="14338" creationId="{00000000-0000-0000-0000-000000000000}"/>
          </ac:spMkLst>
        </pc:spChg>
        <pc:spChg chg="mod">
          <ac:chgData name="Artur B" userId="0f527c54789a9c20" providerId="LiveId" clId="{8AF3587C-274E-4F18-8A39-D299AD309654}" dt="2025-05-20T14:42:28.256" v="0"/>
          <ac:spMkLst>
            <pc:docMk/>
            <pc:sldMk cId="0" sldId="401"/>
            <ac:spMk id="14339" creationId="{00000000-0000-0000-0000-000000000000}"/>
          </ac:spMkLst>
        </pc:spChg>
        <pc:spChg chg="mod">
          <ac:chgData name="Artur B" userId="0f527c54789a9c20" providerId="LiveId" clId="{8AF3587C-274E-4F18-8A39-D299AD309654}" dt="2025-05-20T14:42:28.256" v="0"/>
          <ac:spMkLst>
            <pc:docMk/>
            <pc:sldMk cId="0" sldId="401"/>
            <ac:spMk id="14340" creationId="{00000000-0000-0000-0000-000000000000}"/>
          </ac:spMkLst>
        </pc:spChg>
        <pc:spChg chg="mod">
          <ac:chgData name="Artur B" userId="0f527c54789a9c20" providerId="LiveId" clId="{8AF3587C-274E-4F18-8A39-D299AD309654}" dt="2025-05-20T14:42:28.256" v="0"/>
          <ac:spMkLst>
            <pc:docMk/>
            <pc:sldMk cId="0" sldId="401"/>
            <ac:spMk id="66565" creationId="{00000000-0000-0000-0000-000000000000}"/>
          </ac:spMkLst>
        </pc:spChg>
        <pc:picChg chg="mod">
          <ac:chgData name="Artur B" userId="0f527c54789a9c20" providerId="LiveId" clId="{8AF3587C-274E-4F18-8A39-D299AD309654}" dt="2025-05-20T14:42:28.256" v="0"/>
          <ac:picMkLst>
            <pc:docMk/>
            <pc:sldMk cId="0" sldId="401"/>
            <ac:picMk id="14343" creationId="{00000000-0000-0000-0000-000000000000}"/>
          </ac:picMkLst>
        </pc:picChg>
        <pc:picChg chg="mod">
          <ac:chgData name="Artur B" userId="0f527c54789a9c20" providerId="LiveId" clId="{8AF3587C-274E-4F18-8A39-D299AD309654}" dt="2025-05-20T14:42:28.256" v="0"/>
          <ac:picMkLst>
            <pc:docMk/>
            <pc:sldMk cId="0" sldId="401"/>
            <ac:picMk id="104450" creationId="{00000000-0000-0000-0000-000000000000}"/>
          </ac:picMkLst>
        </pc:picChg>
      </pc:sldChg>
      <pc:sldChg chg="delSp modSp mod modNotes">
        <pc:chgData name="Artur B" userId="0f527c54789a9c20" providerId="LiveId" clId="{8AF3587C-274E-4F18-8A39-D299AD309654}" dt="2025-05-20T18:39:47.731" v="1505" actId="1076"/>
        <pc:sldMkLst>
          <pc:docMk/>
          <pc:sldMk cId="0" sldId="402"/>
        </pc:sldMkLst>
        <pc:spChg chg="mod">
          <ac:chgData name="Artur B" userId="0f527c54789a9c20" providerId="LiveId" clId="{8AF3587C-274E-4F18-8A39-D299AD309654}" dt="2025-05-20T18:39:47.731" v="1505" actId="1076"/>
          <ac:spMkLst>
            <pc:docMk/>
            <pc:sldMk cId="0" sldId="402"/>
            <ac:spMk id="9" creationId="{00000000-0000-0000-0000-000000000000}"/>
          </ac:spMkLst>
        </pc:spChg>
        <pc:spChg chg="mod">
          <ac:chgData name="Artur B" userId="0f527c54789a9c20" providerId="LiveId" clId="{8AF3587C-274E-4F18-8A39-D299AD309654}" dt="2025-05-20T18:39:40.620" v="1502" actId="1076"/>
          <ac:spMkLst>
            <pc:docMk/>
            <pc:sldMk cId="0" sldId="402"/>
            <ac:spMk id="14338" creationId="{00000000-0000-0000-0000-000000000000}"/>
          </ac:spMkLst>
        </pc:spChg>
        <pc:spChg chg="mod">
          <ac:chgData name="Artur B" userId="0f527c54789a9c20" providerId="LiveId" clId="{8AF3587C-274E-4F18-8A39-D299AD309654}" dt="2025-05-20T18:39:40.620" v="1502" actId="1076"/>
          <ac:spMkLst>
            <pc:docMk/>
            <pc:sldMk cId="0" sldId="402"/>
            <ac:spMk id="14339" creationId="{00000000-0000-0000-0000-000000000000}"/>
          </ac:spMkLst>
        </pc:spChg>
        <pc:spChg chg="del mod">
          <ac:chgData name="Artur B" userId="0f527c54789a9c20" providerId="LiveId" clId="{8AF3587C-274E-4F18-8A39-D299AD309654}" dt="2025-05-20T18:39:34.060" v="1501" actId="478"/>
          <ac:spMkLst>
            <pc:docMk/>
            <pc:sldMk cId="0" sldId="402"/>
            <ac:spMk id="14340" creationId="{00000000-0000-0000-0000-000000000000}"/>
          </ac:spMkLst>
        </pc:spChg>
        <pc:spChg chg="mod">
          <ac:chgData name="Artur B" userId="0f527c54789a9c20" providerId="LiveId" clId="{8AF3587C-274E-4F18-8A39-D299AD309654}" dt="2025-05-20T18:39:40.620" v="1502" actId="1076"/>
          <ac:spMkLst>
            <pc:docMk/>
            <pc:sldMk cId="0" sldId="402"/>
            <ac:spMk id="66565" creationId="{00000000-0000-0000-0000-000000000000}"/>
          </ac:spMkLst>
        </pc:spChg>
        <pc:picChg chg="mod">
          <ac:chgData name="Artur B" userId="0f527c54789a9c20" providerId="LiveId" clId="{8AF3587C-274E-4F18-8A39-D299AD309654}" dt="2025-05-20T18:39:40.620" v="1502" actId="1076"/>
          <ac:picMkLst>
            <pc:docMk/>
            <pc:sldMk cId="0" sldId="402"/>
            <ac:picMk id="14343" creationId="{00000000-0000-0000-0000-000000000000}"/>
          </ac:picMkLst>
        </pc:picChg>
        <pc:picChg chg="mod">
          <ac:chgData name="Artur B" userId="0f527c54789a9c20" providerId="LiveId" clId="{8AF3587C-274E-4F18-8A39-D299AD309654}" dt="2025-05-20T14:42:28.256" v="0"/>
          <ac:picMkLst>
            <pc:docMk/>
            <pc:sldMk cId="0" sldId="402"/>
            <ac:picMk id="105474" creationId="{00000000-0000-0000-0000-000000000000}"/>
          </ac:picMkLst>
        </pc:picChg>
      </pc:sldChg>
      <pc:sldChg chg="modSp del modNotes">
        <pc:chgData name="Artur B" userId="0f527c54789a9c20" providerId="LiveId" clId="{8AF3587C-274E-4F18-8A39-D299AD309654}" dt="2025-05-20T19:14:52.749" v="1959" actId="47"/>
        <pc:sldMkLst>
          <pc:docMk/>
          <pc:sldMk cId="0" sldId="403"/>
        </pc:sldMkLst>
        <pc:spChg chg="mod">
          <ac:chgData name="Artur B" userId="0f527c54789a9c20" providerId="LiveId" clId="{8AF3587C-274E-4F18-8A39-D299AD309654}" dt="2025-05-20T14:42:28.256" v="0"/>
          <ac:spMkLst>
            <pc:docMk/>
            <pc:sldMk cId="0" sldId="403"/>
            <ac:spMk id="13" creationId="{00000000-0000-0000-0000-000000000000}"/>
          </ac:spMkLst>
        </pc:spChg>
        <pc:spChg chg="mod">
          <ac:chgData name="Artur B" userId="0f527c54789a9c20" providerId="LiveId" clId="{8AF3587C-274E-4F18-8A39-D299AD309654}" dt="2025-05-20T14:42:28.256" v="0"/>
          <ac:spMkLst>
            <pc:docMk/>
            <pc:sldMk cId="0" sldId="403"/>
            <ac:spMk id="14338" creationId="{00000000-0000-0000-0000-000000000000}"/>
          </ac:spMkLst>
        </pc:spChg>
        <pc:spChg chg="mod">
          <ac:chgData name="Artur B" userId="0f527c54789a9c20" providerId="LiveId" clId="{8AF3587C-274E-4F18-8A39-D299AD309654}" dt="2025-05-20T14:42:28.256" v="0"/>
          <ac:spMkLst>
            <pc:docMk/>
            <pc:sldMk cId="0" sldId="403"/>
            <ac:spMk id="14339" creationId="{00000000-0000-0000-0000-000000000000}"/>
          </ac:spMkLst>
        </pc:spChg>
        <pc:spChg chg="mod">
          <ac:chgData name="Artur B" userId="0f527c54789a9c20" providerId="LiveId" clId="{8AF3587C-274E-4F18-8A39-D299AD309654}" dt="2025-05-20T14:42:28.256" v="0"/>
          <ac:spMkLst>
            <pc:docMk/>
            <pc:sldMk cId="0" sldId="403"/>
            <ac:spMk id="14340" creationId="{00000000-0000-0000-0000-000000000000}"/>
          </ac:spMkLst>
        </pc:spChg>
        <pc:spChg chg="mod">
          <ac:chgData name="Artur B" userId="0f527c54789a9c20" providerId="LiveId" clId="{8AF3587C-274E-4F18-8A39-D299AD309654}" dt="2025-05-20T14:42:28.256" v="0"/>
          <ac:spMkLst>
            <pc:docMk/>
            <pc:sldMk cId="0" sldId="403"/>
            <ac:spMk id="66565" creationId="{00000000-0000-0000-0000-000000000000}"/>
          </ac:spMkLst>
        </pc:spChg>
        <pc:picChg chg="mod">
          <ac:chgData name="Artur B" userId="0f527c54789a9c20" providerId="LiveId" clId="{8AF3587C-274E-4F18-8A39-D299AD309654}" dt="2025-05-20T14:42:28.256" v="0"/>
          <ac:picMkLst>
            <pc:docMk/>
            <pc:sldMk cId="0" sldId="403"/>
            <ac:picMk id="14343" creationId="{00000000-0000-0000-0000-000000000000}"/>
          </ac:picMkLst>
        </pc:picChg>
      </pc:sldChg>
      <pc:sldChg chg="modSp del modNotes">
        <pc:chgData name="Artur B" userId="0f527c54789a9c20" providerId="LiveId" clId="{8AF3587C-274E-4F18-8A39-D299AD309654}" dt="2025-05-20T16:37:28.118" v="853" actId="47"/>
        <pc:sldMkLst>
          <pc:docMk/>
          <pc:sldMk cId="0" sldId="404"/>
        </pc:sldMkLst>
        <pc:spChg chg="mod">
          <ac:chgData name="Artur B" userId="0f527c54789a9c20" providerId="LiveId" clId="{8AF3587C-274E-4F18-8A39-D299AD309654}" dt="2025-05-20T14:42:28.256" v="0"/>
          <ac:spMkLst>
            <pc:docMk/>
            <pc:sldMk cId="0" sldId="404"/>
            <ac:spMk id="13" creationId="{00000000-0000-0000-0000-000000000000}"/>
          </ac:spMkLst>
        </pc:spChg>
        <pc:spChg chg="mod">
          <ac:chgData name="Artur B" userId="0f527c54789a9c20" providerId="LiveId" clId="{8AF3587C-274E-4F18-8A39-D299AD309654}" dt="2025-05-20T14:42:28.256" v="0"/>
          <ac:spMkLst>
            <pc:docMk/>
            <pc:sldMk cId="0" sldId="404"/>
            <ac:spMk id="14338" creationId="{00000000-0000-0000-0000-000000000000}"/>
          </ac:spMkLst>
        </pc:spChg>
        <pc:spChg chg="mod">
          <ac:chgData name="Artur B" userId="0f527c54789a9c20" providerId="LiveId" clId="{8AF3587C-274E-4F18-8A39-D299AD309654}" dt="2025-05-20T14:42:28.256" v="0"/>
          <ac:spMkLst>
            <pc:docMk/>
            <pc:sldMk cId="0" sldId="404"/>
            <ac:spMk id="14339" creationId="{00000000-0000-0000-0000-000000000000}"/>
          </ac:spMkLst>
        </pc:spChg>
        <pc:spChg chg="mod">
          <ac:chgData name="Artur B" userId="0f527c54789a9c20" providerId="LiveId" clId="{8AF3587C-274E-4F18-8A39-D299AD309654}" dt="2025-05-20T14:42:28.256" v="0"/>
          <ac:spMkLst>
            <pc:docMk/>
            <pc:sldMk cId="0" sldId="404"/>
            <ac:spMk id="14340" creationId="{00000000-0000-0000-0000-000000000000}"/>
          </ac:spMkLst>
        </pc:spChg>
        <pc:spChg chg="mod">
          <ac:chgData name="Artur B" userId="0f527c54789a9c20" providerId="LiveId" clId="{8AF3587C-274E-4F18-8A39-D299AD309654}" dt="2025-05-20T14:42:28.256" v="0"/>
          <ac:spMkLst>
            <pc:docMk/>
            <pc:sldMk cId="0" sldId="404"/>
            <ac:spMk id="66565" creationId="{00000000-0000-0000-0000-000000000000}"/>
          </ac:spMkLst>
        </pc:spChg>
        <pc:picChg chg="mod">
          <ac:chgData name="Artur B" userId="0f527c54789a9c20" providerId="LiveId" clId="{8AF3587C-274E-4F18-8A39-D299AD309654}" dt="2025-05-20T14:42:28.256" v="0"/>
          <ac:picMkLst>
            <pc:docMk/>
            <pc:sldMk cId="0" sldId="404"/>
            <ac:picMk id="3" creationId="{D1913126-CEFE-B719-7F82-5474F3070210}"/>
          </ac:picMkLst>
        </pc:picChg>
        <pc:picChg chg="mod">
          <ac:chgData name="Artur B" userId="0f527c54789a9c20" providerId="LiveId" clId="{8AF3587C-274E-4F18-8A39-D299AD309654}" dt="2025-05-20T14:42:28.256" v="0"/>
          <ac:picMkLst>
            <pc:docMk/>
            <pc:sldMk cId="0" sldId="404"/>
            <ac:picMk id="5" creationId="{057DD36A-72EE-10C4-5E89-2417EB597AD8}"/>
          </ac:picMkLst>
        </pc:picChg>
        <pc:picChg chg="mod">
          <ac:chgData name="Artur B" userId="0f527c54789a9c20" providerId="LiveId" clId="{8AF3587C-274E-4F18-8A39-D299AD309654}" dt="2025-05-20T14:42:28.256" v="0"/>
          <ac:picMkLst>
            <pc:docMk/>
            <pc:sldMk cId="0" sldId="404"/>
            <ac:picMk id="14343" creationId="{00000000-0000-0000-0000-000000000000}"/>
          </ac:picMkLst>
        </pc:picChg>
      </pc:sldChg>
      <pc:sldChg chg="addSp delSp modSp del mod modNotes">
        <pc:chgData name="Artur B" userId="0f527c54789a9c20" providerId="LiveId" clId="{8AF3587C-274E-4F18-8A39-D299AD309654}" dt="2025-05-20T18:36:31.898" v="1419" actId="2696"/>
        <pc:sldMkLst>
          <pc:docMk/>
          <pc:sldMk cId="0" sldId="405"/>
        </pc:sldMkLst>
        <pc:spChg chg="mod">
          <ac:chgData name="Artur B" userId="0f527c54789a9c20" providerId="LiveId" clId="{8AF3587C-274E-4F18-8A39-D299AD309654}" dt="2025-05-20T16:39:55.198" v="865" actId="1076"/>
          <ac:spMkLst>
            <pc:docMk/>
            <pc:sldMk cId="0" sldId="405"/>
            <ac:spMk id="14338" creationId="{00000000-0000-0000-0000-000000000000}"/>
          </ac:spMkLst>
        </pc:spChg>
        <pc:spChg chg="mod">
          <ac:chgData name="Artur B" userId="0f527c54789a9c20" providerId="LiveId" clId="{8AF3587C-274E-4F18-8A39-D299AD309654}" dt="2025-05-20T16:39:55.198" v="865" actId="1076"/>
          <ac:spMkLst>
            <pc:docMk/>
            <pc:sldMk cId="0" sldId="405"/>
            <ac:spMk id="14339" creationId="{00000000-0000-0000-0000-000000000000}"/>
          </ac:spMkLst>
        </pc:spChg>
        <pc:spChg chg="del mod">
          <ac:chgData name="Artur B" userId="0f527c54789a9c20" providerId="LiveId" clId="{8AF3587C-274E-4F18-8A39-D299AD309654}" dt="2025-05-20T16:39:48.835" v="863" actId="478"/>
          <ac:spMkLst>
            <pc:docMk/>
            <pc:sldMk cId="0" sldId="405"/>
            <ac:spMk id="14340" creationId="{00000000-0000-0000-0000-000000000000}"/>
          </ac:spMkLst>
        </pc:spChg>
        <pc:spChg chg="mod">
          <ac:chgData name="Artur B" userId="0f527c54789a9c20" providerId="LiveId" clId="{8AF3587C-274E-4F18-8A39-D299AD309654}" dt="2025-05-20T16:39:55.198" v="865" actId="1076"/>
          <ac:spMkLst>
            <pc:docMk/>
            <pc:sldMk cId="0" sldId="405"/>
            <ac:spMk id="66565" creationId="{00000000-0000-0000-0000-000000000000}"/>
          </ac:spMkLst>
        </pc:spChg>
        <pc:graphicFrameChg chg="add mod modGraphic">
          <ac:chgData name="Artur B" userId="0f527c54789a9c20" providerId="LiveId" clId="{8AF3587C-274E-4F18-8A39-D299AD309654}" dt="2025-05-20T16:42:48.306" v="907" actId="1076"/>
          <ac:graphicFrameMkLst>
            <pc:docMk/>
            <pc:sldMk cId="0" sldId="405"/>
            <ac:graphicFrameMk id="2" creationId="{C60FB8A6-F45F-A597-8E1F-46BB386E8E8B}"/>
          </ac:graphicFrameMkLst>
        </pc:graphicFrameChg>
        <pc:picChg chg="mod">
          <ac:chgData name="Artur B" userId="0f527c54789a9c20" providerId="LiveId" clId="{8AF3587C-274E-4F18-8A39-D299AD309654}" dt="2025-05-20T16:39:55.198" v="865" actId="1076"/>
          <ac:picMkLst>
            <pc:docMk/>
            <pc:sldMk cId="0" sldId="405"/>
            <ac:picMk id="14343" creationId="{00000000-0000-0000-0000-000000000000}"/>
          </ac:picMkLst>
        </pc:picChg>
        <pc:picChg chg="del mod">
          <ac:chgData name="Artur B" userId="0f527c54789a9c20" providerId="LiveId" clId="{8AF3587C-274E-4F18-8A39-D299AD309654}" dt="2025-05-20T16:39:46.890" v="862" actId="478"/>
          <ac:picMkLst>
            <pc:docMk/>
            <pc:sldMk cId="0" sldId="405"/>
            <ac:picMk id="106498" creationId="{00000000-0000-0000-0000-000000000000}"/>
          </ac:picMkLst>
        </pc:picChg>
      </pc:sldChg>
      <pc:sldChg chg="add">
        <pc:chgData name="Artur B" userId="0f527c54789a9c20" providerId="LiveId" clId="{8AF3587C-274E-4F18-8A39-D299AD309654}" dt="2025-05-20T18:36:38.499" v="1420"/>
        <pc:sldMkLst>
          <pc:docMk/>
          <pc:sldMk cId="2745429867" sldId="405"/>
        </pc:sldMkLst>
      </pc:sldChg>
      <pc:sldChg chg="delSp modSp del mod modNotes">
        <pc:chgData name="Artur B" userId="0f527c54789a9c20" providerId="LiveId" clId="{8AF3587C-274E-4F18-8A39-D299AD309654}" dt="2025-05-20T18:36:31.898" v="1419" actId="2696"/>
        <pc:sldMkLst>
          <pc:docMk/>
          <pc:sldMk cId="0" sldId="406"/>
        </pc:sldMkLst>
        <pc:spChg chg="mod">
          <ac:chgData name="Artur B" userId="0f527c54789a9c20" providerId="LiveId" clId="{8AF3587C-274E-4F18-8A39-D299AD309654}" dt="2025-05-20T14:42:28.256" v="0"/>
          <ac:spMkLst>
            <pc:docMk/>
            <pc:sldMk cId="0" sldId="406"/>
            <ac:spMk id="3" creationId="{5E19DCC8-2049-C09C-8F72-5223BC68D37E}"/>
          </ac:spMkLst>
        </pc:spChg>
        <pc:spChg chg="mod">
          <ac:chgData name="Artur B" userId="0f527c54789a9c20" providerId="LiveId" clId="{8AF3587C-274E-4F18-8A39-D299AD309654}" dt="2025-05-20T16:03:30.087" v="674"/>
          <ac:spMkLst>
            <pc:docMk/>
            <pc:sldMk cId="0" sldId="406"/>
            <ac:spMk id="9" creationId="{00000000-0000-0000-0000-000000000000}"/>
          </ac:spMkLst>
        </pc:spChg>
        <pc:spChg chg="mod">
          <ac:chgData name="Artur B" userId="0f527c54789a9c20" providerId="LiveId" clId="{8AF3587C-274E-4F18-8A39-D299AD309654}" dt="2025-05-20T16:01:48.329" v="641" actId="1076"/>
          <ac:spMkLst>
            <pc:docMk/>
            <pc:sldMk cId="0" sldId="406"/>
            <ac:spMk id="14338" creationId="{00000000-0000-0000-0000-000000000000}"/>
          </ac:spMkLst>
        </pc:spChg>
        <pc:spChg chg="mod">
          <ac:chgData name="Artur B" userId="0f527c54789a9c20" providerId="LiveId" clId="{8AF3587C-274E-4F18-8A39-D299AD309654}" dt="2025-05-20T16:01:48.329" v="641" actId="1076"/>
          <ac:spMkLst>
            <pc:docMk/>
            <pc:sldMk cId="0" sldId="406"/>
            <ac:spMk id="14339" creationId="{00000000-0000-0000-0000-000000000000}"/>
          </ac:spMkLst>
        </pc:spChg>
        <pc:spChg chg="del mod">
          <ac:chgData name="Artur B" userId="0f527c54789a9c20" providerId="LiveId" clId="{8AF3587C-274E-4F18-8A39-D299AD309654}" dt="2025-05-20T16:01:43.511" v="640" actId="478"/>
          <ac:spMkLst>
            <pc:docMk/>
            <pc:sldMk cId="0" sldId="406"/>
            <ac:spMk id="14340" creationId="{00000000-0000-0000-0000-000000000000}"/>
          </ac:spMkLst>
        </pc:spChg>
        <pc:spChg chg="mod">
          <ac:chgData name="Artur B" userId="0f527c54789a9c20" providerId="LiveId" clId="{8AF3587C-274E-4F18-8A39-D299AD309654}" dt="2025-05-20T16:01:48.329" v="641" actId="1076"/>
          <ac:spMkLst>
            <pc:docMk/>
            <pc:sldMk cId="0" sldId="406"/>
            <ac:spMk id="66565" creationId="{00000000-0000-0000-0000-000000000000}"/>
          </ac:spMkLst>
        </pc:spChg>
        <pc:picChg chg="mod">
          <ac:chgData name="Artur B" userId="0f527c54789a9c20" providerId="LiveId" clId="{8AF3587C-274E-4F18-8A39-D299AD309654}" dt="2025-05-20T16:03:55.924" v="677" actId="1076"/>
          <ac:picMkLst>
            <pc:docMk/>
            <pc:sldMk cId="0" sldId="406"/>
            <ac:picMk id="4" creationId="{F0F64601-8E65-DAFC-ACE9-D78C182A03F2}"/>
          </ac:picMkLst>
        </pc:picChg>
        <pc:picChg chg="mod">
          <ac:chgData name="Artur B" userId="0f527c54789a9c20" providerId="LiveId" clId="{8AF3587C-274E-4F18-8A39-D299AD309654}" dt="2025-05-20T16:03:53.291" v="676" actId="1076"/>
          <ac:picMkLst>
            <pc:docMk/>
            <pc:sldMk cId="0" sldId="406"/>
            <ac:picMk id="5" creationId="{5D4B7D55-70E3-B3B3-FE78-0D953EF0CDF8}"/>
          </ac:picMkLst>
        </pc:picChg>
        <pc:picChg chg="mod">
          <ac:chgData name="Artur B" userId="0f527c54789a9c20" providerId="LiveId" clId="{8AF3587C-274E-4F18-8A39-D299AD309654}" dt="2025-05-20T16:01:48.329" v="641" actId="1076"/>
          <ac:picMkLst>
            <pc:docMk/>
            <pc:sldMk cId="0" sldId="406"/>
            <ac:picMk id="14343" creationId="{00000000-0000-0000-0000-000000000000}"/>
          </ac:picMkLst>
        </pc:picChg>
      </pc:sldChg>
      <pc:sldChg chg="add">
        <pc:chgData name="Artur B" userId="0f527c54789a9c20" providerId="LiveId" clId="{8AF3587C-274E-4F18-8A39-D299AD309654}" dt="2025-05-20T18:36:38.499" v="1420"/>
        <pc:sldMkLst>
          <pc:docMk/>
          <pc:sldMk cId="4000890840" sldId="406"/>
        </pc:sldMkLst>
      </pc:sldChg>
      <pc:sldChg chg="delSp modSp del mod modNotes">
        <pc:chgData name="Artur B" userId="0f527c54789a9c20" providerId="LiveId" clId="{8AF3587C-274E-4F18-8A39-D299AD309654}" dt="2025-05-20T18:36:31.898" v="1419" actId="2696"/>
        <pc:sldMkLst>
          <pc:docMk/>
          <pc:sldMk cId="0" sldId="407"/>
        </pc:sldMkLst>
        <pc:spChg chg="mod">
          <ac:chgData name="Artur B" userId="0f527c54789a9c20" providerId="LiveId" clId="{8AF3587C-274E-4F18-8A39-D299AD309654}" dt="2025-05-20T14:42:28.256" v="0"/>
          <ac:spMkLst>
            <pc:docMk/>
            <pc:sldMk cId="0" sldId="407"/>
            <ac:spMk id="18" creationId="{00000000-0000-0000-0000-000000000000}"/>
          </ac:spMkLst>
        </pc:spChg>
        <pc:spChg chg="mod">
          <ac:chgData name="Artur B" userId="0f527c54789a9c20" providerId="LiveId" clId="{8AF3587C-274E-4F18-8A39-D299AD309654}" dt="2025-05-20T18:33:28.220" v="1353" actId="1076"/>
          <ac:spMkLst>
            <pc:docMk/>
            <pc:sldMk cId="0" sldId="407"/>
            <ac:spMk id="14338" creationId="{00000000-0000-0000-0000-000000000000}"/>
          </ac:spMkLst>
        </pc:spChg>
        <pc:spChg chg="mod">
          <ac:chgData name="Artur B" userId="0f527c54789a9c20" providerId="LiveId" clId="{8AF3587C-274E-4F18-8A39-D299AD309654}" dt="2025-05-20T18:33:28.220" v="1353" actId="1076"/>
          <ac:spMkLst>
            <pc:docMk/>
            <pc:sldMk cId="0" sldId="407"/>
            <ac:spMk id="14339" creationId="{00000000-0000-0000-0000-000000000000}"/>
          </ac:spMkLst>
        </pc:spChg>
        <pc:spChg chg="del mod">
          <ac:chgData name="Artur B" userId="0f527c54789a9c20" providerId="LiveId" clId="{8AF3587C-274E-4F18-8A39-D299AD309654}" dt="2025-05-20T18:33:23.431" v="1352" actId="478"/>
          <ac:spMkLst>
            <pc:docMk/>
            <pc:sldMk cId="0" sldId="407"/>
            <ac:spMk id="14340" creationId="{00000000-0000-0000-0000-000000000000}"/>
          </ac:spMkLst>
        </pc:spChg>
        <pc:spChg chg="mod">
          <ac:chgData name="Artur B" userId="0f527c54789a9c20" providerId="LiveId" clId="{8AF3587C-274E-4F18-8A39-D299AD309654}" dt="2025-05-20T18:33:28.220" v="1353" actId="1076"/>
          <ac:spMkLst>
            <pc:docMk/>
            <pc:sldMk cId="0" sldId="407"/>
            <ac:spMk id="66565" creationId="{00000000-0000-0000-0000-000000000000}"/>
          </ac:spMkLst>
        </pc:spChg>
        <pc:picChg chg="mod">
          <ac:chgData name="Artur B" userId="0f527c54789a9c20" providerId="LiveId" clId="{8AF3587C-274E-4F18-8A39-D299AD309654}" dt="2025-05-20T18:33:28.220" v="1353" actId="1076"/>
          <ac:picMkLst>
            <pc:docMk/>
            <pc:sldMk cId="0" sldId="407"/>
            <ac:picMk id="14343" creationId="{00000000-0000-0000-0000-000000000000}"/>
          </ac:picMkLst>
        </pc:picChg>
        <pc:picChg chg="mod">
          <ac:chgData name="Artur B" userId="0f527c54789a9c20" providerId="LiveId" clId="{8AF3587C-274E-4F18-8A39-D299AD309654}" dt="2025-05-20T14:42:28.256" v="0"/>
          <ac:picMkLst>
            <pc:docMk/>
            <pc:sldMk cId="0" sldId="407"/>
            <ac:picMk id="107529" creationId="{00000000-0000-0000-0000-000000000000}"/>
          </ac:picMkLst>
        </pc:picChg>
      </pc:sldChg>
      <pc:sldChg chg="add del">
        <pc:chgData name="Artur B" userId="0f527c54789a9c20" providerId="LiveId" clId="{8AF3587C-274E-4F18-8A39-D299AD309654}" dt="2025-05-20T19:20:20.529" v="2046" actId="47"/>
        <pc:sldMkLst>
          <pc:docMk/>
          <pc:sldMk cId="2315869774" sldId="407"/>
        </pc:sldMkLst>
      </pc:sldChg>
      <pc:sldChg chg="modSp del modNotes">
        <pc:chgData name="Artur B" userId="0f527c54789a9c20" providerId="LiveId" clId="{8AF3587C-274E-4F18-8A39-D299AD309654}" dt="2025-05-20T18:34:09.096" v="1361" actId="47"/>
        <pc:sldMkLst>
          <pc:docMk/>
          <pc:sldMk cId="0" sldId="408"/>
        </pc:sldMkLst>
        <pc:spChg chg="mod">
          <ac:chgData name="Artur B" userId="0f527c54789a9c20" providerId="LiveId" clId="{8AF3587C-274E-4F18-8A39-D299AD309654}" dt="2025-05-20T14:42:28.256" v="0"/>
          <ac:spMkLst>
            <pc:docMk/>
            <pc:sldMk cId="0" sldId="408"/>
            <ac:spMk id="14" creationId="{00000000-0000-0000-0000-000000000000}"/>
          </ac:spMkLst>
        </pc:spChg>
        <pc:spChg chg="mod">
          <ac:chgData name="Artur B" userId="0f527c54789a9c20" providerId="LiveId" clId="{8AF3587C-274E-4F18-8A39-D299AD309654}" dt="2025-05-20T14:42:28.256" v="0"/>
          <ac:spMkLst>
            <pc:docMk/>
            <pc:sldMk cId="0" sldId="408"/>
            <ac:spMk id="14338" creationId="{00000000-0000-0000-0000-000000000000}"/>
          </ac:spMkLst>
        </pc:spChg>
        <pc:spChg chg="mod">
          <ac:chgData name="Artur B" userId="0f527c54789a9c20" providerId="LiveId" clId="{8AF3587C-274E-4F18-8A39-D299AD309654}" dt="2025-05-20T14:42:28.256" v="0"/>
          <ac:spMkLst>
            <pc:docMk/>
            <pc:sldMk cId="0" sldId="408"/>
            <ac:spMk id="14339" creationId="{00000000-0000-0000-0000-000000000000}"/>
          </ac:spMkLst>
        </pc:spChg>
        <pc:spChg chg="mod">
          <ac:chgData name="Artur B" userId="0f527c54789a9c20" providerId="LiveId" clId="{8AF3587C-274E-4F18-8A39-D299AD309654}" dt="2025-05-20T14:42:28.256" v="0"/>
          <ac:spMkLst>
            <pc:docMk/>
            <pc:sldMk cId="0" sldId="408"/>
            <ac:spMk id="14340" creationId="{00000000-0000-0000-0000-000000000000}"/>
          </ac:spMkLst>
        </pc:spChg>
        <pc:spChg chg="mod">
          <ac:chgData name="Artur B" userId="0f527c54789a9c20" providerId="LiveId" clId="{8AF3587C-274E-4F18-8A39-D299AD309654}" dt="2025-05-20T14:42:28.256" v="0"/>
          <ac:spMkLst>
            <pc:docMk/>
            <pc:sldMk cId="0" sldId="408"/>
            <ac:spMk id="66565" creationId="{00000000-0000-0000-0000-000000000000}"/>
          </ac:spMkLst>
        </pc:spChg>
        <pc:picChg chg="mod">
          <ac:chgData name="Artur B" userId="0f527c54789a9c20" providerId="LiveId" clId="{8AF3587C-274E-4F18-8A39-D299AD309654}" dt="2025-05-20T14:42:28.256" v="0"/>
          <ac:picMkLst>
            <pc:docMk/>
            <pc:sldMk cId="0" sldId="408"/>
            <ac:picMk id="14343" creationId="{00000000-0000-0000-0000-000000000000}"/>
          </ac:picMkLst>
        </pc:picChg>
        <pc:picChg chg="mod">
          <ac:chgData name="Artur B" userId="0f527c54789a9c20" providerId="LiveId" clId="{8AF3587C-274E-4F18-8A39-D299AD309654}" dt="2025-05-20T14:42:28.256" v="0"/>
          <ac:picMkLst>
            <pc:docMk/>
            <pc:sldMk cId="0" sldId="408"/>
            <ac:picMk id="107525" creationId="{00000000-0000-0000-0000-000000000000}"/>
          </ac:picMkLst>
        </pc:picChg>
        <pc:picChg chg="mod">
          <ac:chgData name="Artur B" userId="0f527c54789a9c20" providerId="LiveId" clId="{8AF3587C-274E-4F18-8A39-D299AD309654}" dt="2025-05-20T14:42:28.256" v="0"/>
          <ac:picMkLst>
            <pc:docMk/>
            <pc:sldMk cId="0" sldId="408"/>
            <ac:picMk id="107527" creationId="{00000000-0000-0000-0000-000000000000}"/>
          </ac:picMkLst>
        </pc:picChg>
        <pc:picChg chg="mod">
          <ac:chgData name="Artur B" userId="0f527c54789a9c20" providerId="LiveId" clId="{8AF3587C-274E-4F18-8A39-D299AD309654}" dt="2025-05-20T14:42:28.256" v="0"/>
          <ac:picMkLst>
            <pc:docMk/>
            <pc:sldMk cId="0" sldId="408"/>
            <ac:picMk id="107528" creationId="{00000000-0000-0000-0000-000000000000}"/>
          </ac:picMkLst>
        </pc:picChg>
        <pc:picChg chg="mod">
          <ac:chgData name="Artur B" userId="0f527c54789a9c20" providerId="LiveId" clId="{8AF3587C-274E-4F18-8A39-D299AD309654}" dt="2025-05-20T14:42:28.256" v="0"/>
          <ac:picMkLst>
            <pc:docMk/>
            <pc:sldMk cId="0" sldId="408"/>
            <ac:picMk id="108546" creationId="{00000000-0000-0000-0000-000000000000}"/>
          </ac:picMkLst>
        </pc:picChg>
      </pc:sldChg>
      <pc:sldChg chg="addSp delSp modSp del mod modNotes">
        <pc:chgData name="Artur B" userId="0f527c54789a9c20" providerId="LiveId" clId="{8AF3587C-274E-4F18-8A39-D299AD309654}" dt="2025-05-20T18:36:31.898" v="1419" actId="2696"/>
        <pc:sldMkLst>
          <pc:docMk/>
          <pc:sldMk cId="0" sldId="409"/>
        </pc:sldMkLst>
        <pc:spChg chg="mod">
          <ac:chgData name="Artur B" userId="0f527c54789a9c20" providerId="LiveId" clId="{8AF3587C-274E-4F18-8A39-D299AD309654}" dt="2025-05-20T18:33:34.835" v="1355" actId="1076"/>
          <ac:spMkLst>
            <pc:docMk/>
            <pc:sldMk cId="0" sldId="409"/>
            <ac:spMk id="14338" creationId="{00000000-0000-0000-0000-000000000000}"/>
          </ac:spMkLst>
        </pc:spChg>
        <pc:spChg chg="mod">
          <ac:chgData name="Artur B" userId="0f527c54789a9c20" providerId="LiveId" clId="{8AF3587C-274E-4F18-8A39-D299AD309654}" dt="2025-05-20T18:33:34.835" v="1355" actId="1076"/>
          <ac:spMkLst>
            <pc:docMk/>
            <pc:sldMk cId="0" sldId="409"/>
            <ac:spMk id="14339" creationId="{00000000-0000-0000-0000-000000000000}"/>
          </ac:spMkLst>
        </pc:spChg>
        <pc:spChg chg="del mod">
          <ac:chgData name="Artur B" userId="0f527c54789a9c20" providerId="LiveId" clId="{8AF3587C-274E-4F18-8A39-D299AD309654}" dt="2025-05-20T18:33:31.067" v="1354" actId="478"/>
          <ac:spMkLst>
            <pc:docMk/>
            <pc:sldMk cId="0" sldId="409"/>
            <ac:spMk id="14340" creationId="{00000000-0000-0000-0000-000000000000}"/>
          </ac:spMkLst>
        </pc:spChg>
        <pc:spChg chg="mod">
          <ac:chgData name="Artur B" userId="0f527c54789a9c20" providerId="LiveId" clId="{8AF3587C-274E-4F18-8A39-D299AD309654}" dt="2025-05-20T18:33:34.835" v="1355" actId="1076"/>
          <ac:spMkLst>
            <pc:docMk/>
            <pc:sldMk cId="0" sldId="409"/>
            <ac:spMk id="66565" creationId="{00000000-0000-0000-0000-000000000000}"/>
          </ac:spMkLst>
        </pc:spChg>
        <pc:picChg chg="add mod">
          <ac:chgData name="Artur B" userId="0f527c54789a9c20" providerId="LiveId" clId="{8AF3587C-274E-4F18-8A39-D299AD309654}" dt="2025-05-20T18:33:53.849" v="1358" actId="1076"/>
          <ac:picMkLst>
            <pc:docMk/>
            <pc:sldMk cId="0" sldId="409"/>
            <ac:picMk id="2" creationId="{EE11C5CA-A0C8-B3D5-C600-1410B1E01857}"/>
          </ac:picMkLst>
        </pc:picChg>
        <pc:picChg chg="add mod">
          <ac:chgData name="Artur B" userId="0f527c54789a9c20" providerId="LiveId" clId="{8AF3587C-274E-4F18-8A39-D299AD309654}" dt="2025-05-20T18:34:04.246" v="1360" actId="1076"/>
          <ac:picMkLst>
            <pc:docMk/>
            <pc:sldMk cId="0" sldId="409"/>
            <ac:picMk id="3" creationId="{8E6CC689-4C4D-897E-584D-69DA4FDEE6E6}"/>
          </ac:picMkLst>
        </pc:picChg>
        <pc:picChg chg="mod">
          <ac:chgData name="Artur B" userId="0f527c54789a9c20" providerId="LiveId" clId="{8AF3587C-274E-4F18-8A39-D299AD309654}" dt="2025-05-20T18:33:34.835" v="1355" actId="1076"/>
          <ac:picMkLst>
            <pc:docMk/>
            <pc:sldMk cId="0" sldId="409"/>
            <ac:picMk id="14343" creationId="{00000000-0000-0000-0000-000000000000}"/>
          </ac:picMkLst>
        </pc:picChg>
        <pc:picChg chg="del mod">
          <ac:chgData name="Artur B" userId="0f527c54789a9c20" providerId="LiveId" clId="{8AF3587C-274E-4F18-8A39-D299AD309654}" dt="2025-05-20T18:33:43.853" v="1356" actId="478"/>
          <ac:picMkLst>
            <pc:docMk/>
            <pc:sldMk cId="0" sldId="409"/>
            <ac:picMk id="107523" creationId="{00000000-0000-0000-0000-000000000000}"/>
          </ac:picMkLst>
        </pc:picChg>
        <pc:picChg chg="mod">
          <ac:chgData name="Artur B" userId="0f527c54789a9c20" providerId="LiveId" clId="{8AF3587C-274E-4F18-8A39-D299AD309654}" dt="2025-05-20T14:42:28.256" v="0"/>
          <ac:picMkLst>
            <pc:docMk/>
            <pc:sldMk cId="0" sldId="409"/>
            <ac:picMk id="107524" creationId="{00000000-0000-0000-0000-000000000000}"/>
          </ac:picMkLst>
        </pc:picChg>
        <pc:picChg chg="mod">
          <ac:chgData name="Artur B" userId="0f527c54789a9c20" providerId="LiveId" clId="{8AF3587C-274E-4F18-8A39-D299AD309654}" dt="2025-05-20T14:42:28.256" v="0"/>
          <ac:picMkLst>
            <pc:docMk/>
            <pc:sldMk cId="0" sldId="409"/>
            <ac:picMk id="107526" creationId="{00000000-0000-0000-0000-000000000000}"/>
          </ac:picMkLst>
        </pc:picChg>
      </pc:sldChg>
      <pc:sldChg chg="addSp modSp add mod">
        <pc:chgData name="Artur B" userId="0f527c54789a9c20" providerId="LiveId" clId="{8AF3587C-274E-4F18-8A39-D299AD309654}" dt="2025-05-20T19:22:59.711" v="2263" actId="1076"/>
        <pc:sldMkLst>
          <pc:docMk/>
          <pc:sldMk cId="3748121290" sldId="409"/>
        </pc:sldMkLst>
        <pc:spChg chg="add mod">
          <ac:chgData name="Artur B" userId="0f527c54789a9c20" providerId="LiveId" clId="{8AF3587C-274E-4F18-8A39-D299AD309654}" dt="2025-05-20T19:22:53.959" v="2261" actId="20577"/>
          <ac:spMkLst>
            <pc:docMk/>
            <pc:sldMk cId="3748121290" sldId="409"/>
            <ac:spMk id="4" creationId="{74D2895E-8792-5553-63EF-C05712B63F50}"/>
          </ac:spMkLst>
        </pc:spChg>
        <pc:spChg chg="mod">
          <ac:chgData name="Artur B" userId="0f527c54789a9c20" providerId="LiveId" clId="{8AF3587C-274E-4F18-8A39-D299AD309654}" dt="2025-05-20T19:22:40.922" v="2260" actId="14100"/>
          <ac:spMkLst>
            <pc:docMk/>
            <pc:sldMk cId="3748121290" sldId="409"/>
            <ac:spMk id="66565" creationId="{00000000-0000-0000-0000-000000000000}"/>
          </ac:spMkLst>
        </pc:spChg>
        <pc:picChg chg="mod">
          <ac:chgData name="Artur B" userId="0f527c54789a9c20" providerId="LiveId" clId="{8AF3587C-274E-4F18-8A39-D299AD309654}" dt="2025-05-20T19:20:30.680" v="2051" actId="1076"/>
          <ac:picMkLst>
            <pc:docMk/>
            <pc:sldMk cId="3748121290" sldId="409"/>
            <ac:picMk id="2" creationId="{EE11C5CA-A0C8-B3D5-C600-1410B1E01857}"/>
          </ac:picMkLst>
        </pc:picChg>
        <pc:picChg chg="mod">
          <ac:chgData name="Artur B" userId="0f527c54789a9c20" providerId="LiveId" clId="{8AF3587C-274E-4F18-8A39-D299AD309654}" dt="2025-05-20T19:22:56.508" v="2262" actId="1076"/>
          <ac:picMkLst>
            <pc:docMk/>
            <pc:sldMk cId="3748121290" sldId="409"/>
            <ac:picMk id="3" creationId="{8E6CC689-4C4D-897E-584D-69DA4FDEE6E6}"/>
          </ac:picMkLst>
        </pc:picChg>
        <pc:picChg chg="mod">
          <ac:chgData name="Artur B" userId="0f527c54789a9c20" providerId="LiveId" clId="{8AF3587C-274E-4F18-8A39-D299AD309654}" dt="2025-05-20T19:22:59.711" v="2263" actId="1076"/>
          <ac:picMkLst>
            <pc:docMk/>
            <pc:sldMk cId="3748121290" sldId="409"/>
            <ac:picMk id="107524" creationId="{00000000-0000-0000-0000-000000000000}"/>
          </ac:picMkLst>
        </pc:picChg>
        <pc:picChg chg="mod">
          <ac:chgData name="Artur B" userId="0f527c54789a9c20" providerId="LiveId" clId="{8AF3587C-274E-4F18-8A39-D299AD309654}" dt="2025-05-20T19:20:28.048" v="2048" actId="1076"/>
          <ac:picMkLst>
            <pc:docMk/>
            <pc:sldMk cId="3748121290" sldId="409"/>
            <ac:picMk id="107526" creationId="{00000000-0000-0000-0000-000000000000}"/>
          </ac:picMkLst>
        </pc:picChg>
      </pc:sldChg>
      <pc:sldChg chg="modSp del modNotes">
        <pc:chgData name="Artur B" userId="0f527c54789a9c20" providerId="LiveId" clId="{8AF3587C-274E-4F18-8A39-D299AD309654}" dt="2025-05-20T18:55:22.523" v="1731" actId="2696"/>
        <pc:sldMkLst>
          <pc:docMk/>
          <pc:sldMk cId="0" sldId="410"/>
        </pc:sldMkLst>
        <pc:spChg chg="mod">
          <ac:chgData name="Artur B" userId="0f527c54789a9c20" providerId="LiveId" clId="{8AF3587C-274E-4F18-8A39-D299AD309654}" dt="2025-05-20T14:42:28.256" v="0"/>
          <ac:spMkLst>
            <pc:docMk/>
            <pc:sldMk cId="0" sldId="410"/>
            <ac:spMk id="14338" creationId="{00000000-0000-0000-0000-000000000000}"/>
          </ac:spMkLst>
        </pc:spChg>
        <pc:spChg chg="mod">
          <ac:chgData name="Artur B" userId="0f527c54789a9c20" providerId="LiveId" clId="{8AF3587C-274E-4F18-8A39-D299AD309654}" dt="2025-05-20T14:42:28.256" v="0"/>
          <ac:spMkLst>
            <pc:docMk/>
            <pc:sldMk cId="0" sldId="410"/>
            <ac:spMk id="14339" creationId="{00000000-0000-0000-0000-000000000000}"/>
          </ac:spMkLst>
        </pc:spChg>
        <pc:spChg chg="mod">
          <ac:chgData name="Artur B" userId="0f527c54789a9c20" providerId="LiveId" clId="{8AF3587C-274E-4F18-8A39-D299AD309654}" dt="2025-05-20T14:42:28.256" v="0"/>
          <ac:spMkLst>
            <pc:docMk/>
            <pc:sldMk cId="0" sldId="410"/>
            <ac:spMk id="14340" creationId="{00000000-0000-0000-0000-000000000000}"/>
          </ac:spMkLst>
        </pc:spChg>
        <pc:spChg chg="mod">
          <ac:chgData name="Artur B" userId="0f527c54789a9c20" providerId="LiveId" clId="{8AF3587C-274E-4F18-8A39-D299AD309654}" dt="2025-05-20T14:42:28.256" v="0"/>
          <ac:spMkLst>
            <pc:docMk/>
            <pc:sldMk cId="0" sldId="410"/>
            <ac:spMk id="66565" creationId="{00000000-0000-0000-0000-000000000000}"/>
          </ac:spMkLst>
        </pc:spChg>
        <pc:picChg chg="mod">
          <ac:chgData name="Artur B" userId="0f527c54789a9c20" providerId="LiveId" clId="{8AF3587C-274E-4F18-8A39-D299AD309654}" dt="2025-05-20T14:42:28.256" v="0"/>
          <ac:picMkLst>
            <pc:docMk/>
            <pc:sldMk cId="0" sldId="410"/>
            <ac:picMk id="14343" creationId="{00000000-0000-0000-0000-000000000000}"/>
          </ac:picMkLst>
        </pc:picChg>
        <pc:picChg chg="mod">
          <ac:chgData name="Artur B" userId="0f527c54789a9c20" providerId="LiveId" clId="{8AF3587C-274E-4F18-8A39-D299AD309654}" dt="2025-05-20T14:42:28.256" v="0"/>
          <ac:picMkLst>
            <pc:docMk/>
            <pc:sldMk cId="0" sldId="410"/>
            <ac:picMk id="109570" creationId="{00000000-0000-0000-0000-000000000000}"/>
          </ac:picMkLst>
        </pc:picChg>
      </pc:sldChg>
      <pc:sldChg chg="modSp del modNotes">
        <pc:chgData name="Artur B" userId="0f527c54789a9c20" providerId="LiveId" clId="{8AF3587C-274E-4F18-8A39-D299AD309654}" dt="2025-05-20T18:50:01.283" v="1650" actId="2696"/>
        <pc:sldMkLst>
          <pc:docMk/>
          <pc:sldMk cId="0" sldId="411"/>
        </pc:sldMkLst>
        <pc:spChg chg="mod">
          <ac:chgData name="Artur B" userId="0f527c54789a9c20" providerId="LiveId" clId="{8AF3587C-274E-4F18-8A39-D299AD309654}" dt="2025-05-20T14:42:28.256" v="0"/>
          <ac:spMkLst>
            <pc:docMk/>
            <pc:sldMk cId="0" sldId="411"/>
            <ac:spMk id="14338" creationId="{00000000-0000-0000-0000-000000000000}"/>
          </ac:spMkLst>
        </pc:spChg>
        <pc:spChg chg="mod">
          <ac:chgData name="Artur B" userId="0f527c54789a9c20" providerId="LiveId" clId="{8AF3587C-274E-4F18-8A39-D299AD309654}" dt="2025-05-20T14:42:28.256" v="0"/>
          <ac:spMkLst>
            <pc:docMk/>
            <pc:sldMk cId="0" sldId="411"/>
            <ac:spMk id="14339" creationId="{00000000-0000-0000-0000-000000000000}"/>
          </ac:spMkLst>
        </pc:spChg>
        <pc:spChg chg="mod">
          <ac:chgData name="Artur B" userId="0f527c54789a9c20" providerId="LiveId" clId="{8AF3587C-274E-4F18-8A39-D299AD309654}" dt="2025-05-20T14:42:28.256" v="0"/>
          <ac:spMkLst>
            <pc:docMk/>
            <pc:sldMk cId="0" sldId="411"/>
            <ac:spMk id="14340" creationId="{00000000-0000-0000-0000-000000000000}"/>
          </ac:spMkLst>
        </pc:spChg>
        <pc:spChg chg="mod">
          <ac:chgData name="Artur B" userId="0f527c54789a9c20" providerId="LiveId" clId="{8AF3587C-274E-4F18-8A39-D299AD309654}" dt="2025-05-20T14:42:28.256" v="0"/>
          <ac:spMkLst>
            <pc:docMk/>
            <pc:sldMk cId="0" sldId="411"/>
            <ac:spMk id="66565" creationId="{00000000-0000-0000-0000-000000000000}"/>
          </ac:spMkLst>
        </pc:spChg>
        <pc:picChg chg="mod">
          <ac:chgData name="Artur B" userId="0f527c54789a9c20" providerId="LiveId" clId="{8AF3587C-274E-4F18-8A39-D299AD309654}" dt="2025-05-20T14:42:28.256" v="0"/>
          <ac:picMkLst>
            <pc:docMk/>
            <pc:sldMk cId="0" sldId="411"/>
            <ac:picMk id="14343" creationId="{00000000-0000-0000-0000-000000000000}"/>
          </ac:picMkLst>
        </pc:picChg>
        <pc:picChg chg="mod">
          <ac:chgData name="Artur B" userId="0f527c54789a9c20" providerId="LiveId" clId="{8AF3587C-274E-4F18-8A39-D299AD309654}" dt="2025-05-20T14:42:28.256" v="0"/>
          <ac:picMkLst>
            <pc:docMk/>
            <pc:sldMk cId="0" sldId="411"/>
            <ac:picMk id="110594" creationId="{00000000-0000-0000-0000-000000000000}"/>
          </ac:picMkLst>
        </pc:picChg>
        <pc:picChg chg="mod">
          <ac:chgData name="Artur B" userId="0f527c54789a9c20" providerId="LiveId" clId="{8AF3587C-274E-4F18-8A39-D299AD309654}" dt="2025-05-20T14:42:28.256" v="0"/>
          <ac:picMkLst>
            <pc:docMk/>
            <pc:sldMk cId="0" sldId="411"/>
            <ac:picMk id="110595" creationId="{00000000-0000-0000-0000-000000000000}"/>
          </ac:picMkLst>
        </pc:picChg>
      </pc:sldChg>
      <pc:sldChg chg="delSp modSp add mod">
        <pc:chgData name="Artur B" userId="0f527c54789a9c20" providerId="LiveId" clId="{8AF3587C-274E-4F18-8A39-D299AD309654}" dt="2025-05-20T18:50:31.056" v="1653" actId="1076"/>
        <pc:sldMkLst>
          <pc:docMk/>
          <pc:sldMk cId="3867236862" sldId="411"/>
        </pc:sldMkLst>
        <pc:spChg chg="mod">
          <ac:chgData name="Artur B" userId="0f527c54789a9c20" providerId="LiveId" clId="{8AF3587C-274E-4F18-8A39-D299AD309654}" dt="2025-05-20T18:50:31.056" v="1653" actId="1076"/>
          <ac:spMkLst>
            <pc:docMk/>
            <pc:sldMk cId="3867236862" sldId="411"/>
            <ac:spMk id="14338" creationId="{00000000-0000-0000-0000-000000000000}"/>
          </ac:spMkLst>
        </pc:spChg>
        <pc:spChg chg="mod">
          <ac:chgData name="Artur B" userId="0f527c54789a9c20" providerId="LiveId" clId="{8AF3587C-274E-4F18-8A39-D299AD309654}" dt="2025-05-20T18:50:31.056" v="1653" actId="1076"/>
          <ac:spMkLst>
            <pc:docMk/>
            <pc:sldMk cId="3867236862" sldId="411"/>
            <ac:spMk id="14339" creationId="{00000000-0000-0000-0000-000000000000}"/>
          </ac:spMkLst>
        </pc:spChg>
        <pc:spChg chg="del">
          <ac:chgData name="Artur B" userId="0f527c54789a9c20" providerId="LiveId" clId="{8AF3587C-274E-4F18-8A39-D299AD309654}" dt="2025-05-20T18:50:27.057" v="1652" actId="478"/>
          <ac:spMkLst>
            <pc:docMk/>
            <pc:sldMk cId="3867236862" sldId="411"/>
            <ac:spMk id="14340" creationId="{00000000-0000-0000-0000-000000000000}"/>
          </ac:spMkLst>
        </pc:spChg>
        <pc:spChg chg="mod">
          <ac:chgData name="Artur B" userId="0f527c54789a9c20" providerId="LiveId" clId="{8AF3587C-274E-4F18-8A39-D299AD309654}" dt="2025-05-20T18:50:31.056" v="1653" actId="1076"/>
          <ac:spMkLst>
            <pc:docMk/>
            <pc:sldMk cId="3867236862" sldId="411"/>
            <ac:spMk id="66565" creationId="{00000000-0000-0000-0000-000000000000}"/>
          </ac:spMkLst>
        </pc:spChg>
        <pc:picChg chg="mod">
          <ac:chgData name="Artur B" userId="0f527c54789a9c20" providerId="LiveId" clId="{8AF3587C-274E-4F18-8A39-D299AD309654}" dt="2025-05-20T18:50:31.056" v="1653" actId="1076"/>
          <ac:picMkLst>
            <pc:docMk/>
            <pc:sldMk cId="3867236862" sldId="411"/>
            <ac:picMk id="14343" creationId="{00000000-0000-0000-0000-000000000000}"/>
          </ac:picMkLst>
        </pc:picChg>
      </pc:sldChg>
      <pc:sldChg chg="modSp del modNotes">
        <pc:chgData name="Artur B" userId="0f527c54789a9c20" providerId="LiveId" clId="{8AF3587C-274E-4F18-8A39-D299AD309654}" dt="2025-05-20T18:48:44.522" v="1642" actId="2696"/>
        <pc:sldMkLst>
          <pc:docMk/>
          <pc:sldMk cId="0" sldId="412"/>
        </pc:sldMkLst>
        <pc:spChg chg="mod">
          <ac:chgData name="Artur B" userId="0f527c54789a9c20" providerId="LiveId" clId="{8AF3587C-274E-4F18-8A39-D299AD309654}" dt="2025-05-20T14:42:28.256" v="0"/>
          <ac:spMkLst>
            <pc:docMk/>
            <pc:sldMk cId="0" sldId="412"/>
            <ac:spMk id="14338" creationId="{00000000-0000-0000-0000-000000000000}"/>
          </ac:spMkLst>
        </pc:spChg>
        <pc:spChg chg="mod">
          <ac:chgData name="Artur B" userId="0f527c54789a9c20" providerId="LiveId" clId="{8AF3587C-274E-4F18-8A39-D299AD309654}" dt="2025-05-20T14:42:28.256" v="0"/>
          <ac:spMkLst>
            <pc:docMk/>
            <pc:sldMk cId="0" sldId="412"/>
            <ac:spMk id="14339" creationId="{00000000-0000-0000-0000-000000000000}"/>
          </ac:spMkLst>
        </pc:spChg>
        <pc:spChg chg="mod">
          <ac:chgData name="Artur B" userId="0f527c54789a9c20" providerId="LiveId" clId="{8AF3587C-274E-4F18-8A39-D299AD309654}" dt="2025-05-20T14:42:28.256" v="0"/>
          <ac:spMkLst>
            <pc:docMk/>
            <pc:sldMk cId="0" sldId="412"/>
            <ac:spMk id="14340" creationId="{00000000-0000-0000-0000-000000000000}"/>
          </ac:spMkLst>
        </pc:spChg>
        <pc:spChg chg="mod">
          <ac:chgData name="Artur B" userId="0f527c54789a9c20" providerId="LiveId" clId="{8AF3587C-274E-4F18-8A39-D299AD309654}" dt="2025-05-20T14:42:28.256" v="0"/>
          <ac:spMkLst>
            <pc:docMk/>
            <pc:sldMk cId="0" sldId="412"/>
            <ac:spMk id="66565" creationId="{00000000-0000-0000-0000-000000000000}"/>
          </ac:spMkLst>
        </pc:spChg>
        <pc:picChg chg="mod">
          <ac:chgData name="Artur B" userId="0f527c54789a9c20" providerId="LiveId" clId="{8AF3587C-274E-4F18-8A39-D299AD309654}" dt="2025-05-20T14:42:28.256" v="0"/>
          <ac:picMkLst>
            <pc:docMk/>
            <pc:sldMk cId="0" sldId="412"/>
            <ac:picMk id="14343" creationId="{00000000-0000-0000-0000-000000000000}"/>
          </ac:picMkLst>
        </pc:picChg>
        <pc:picChg chg="mod">
          <ac:chgData name="Artur B" userId="0f527c54789a9c20" providerId="LiveId" clId="{8AF3587C-274E-4F18-8A39-D299AD309654}" dt="2025-05-20T14:42:28.256" v="0"/>
          <ac:picMkLst>
            <pc:docMk/>
            <pc:sldMk cId="0" sldId="412"/>
            <ac:picMk id="111618" creationId="{00000000-0000-0000-0000-000000000000}"/>
          </ac:picMkLst>
        </pc:picChg>
      </pc:sldChg>
      <pc:sldChg chg="delSp modSp add mod">
        <pc:chgData name="Artur B" userId="0f527c54789a9c20" providerId="LiveId" clId="{8AF3587C-274E-4F18-8A39-D299AD309654}" dt="2025-05-20T18:49:12.671" v="1645" actId="1076"/>
        <pc:sldMkLst>
          <pc:docMk/>
          <pc:sldMk cId="3708150219" sldId="412"/>
        </pc:sldMkLst>
        <pc:spChg chg="mod">
          <ac:chgData name="Artur B" userId="0f527c54789a9c20" providerId="LiveId" clId="{8AF3587C-274E-4F18-8A39-D299AD309654}" dt="2025-05-20T18:49:12.671" v="1645" actId="1076"/>
          <ac:spMkLst>
            <pc:docMk/>
            <pc:sldMk cId="3708150219" sldId="412"/>
            <ac:spMk id="14338" creationId="{00000000-0000-0000-0000-000000000000}"/>
          </ac:spMkLst>
        </pc:spChg>
        <pc:spChg chg="mod">
          <ac:chgData name="Artur B" userId="0f527c54789a9c20" providerId="LiveId" clId="{8AF3587C-274E-4F18-8A39-D299AD309654}" dt="2025-05-20T18:49:12.671" v="1645" actId="1076"/>
          <ac:spMkLst>
            <pc:docMk/>
            <pc:sldMk cId="3708150219" sldId="412"/>
            <ac:spMk id="14339" creationId="{00000000-0000-0000-0000-000000000000}"/>
          </ac:spMkLst>
        </pc:spChg>
        <pc:spChg chg="del">
          <ac:chgData name="Artur B" userId="0f527c54789a9c20" providerId="LiveId" clId="{8AF3587C-274E-4F18-8A39-D299AD309654}" dt="2025-05-20T18:49:07.764" v="1644" actId="478"/>
          <ac:spMkLst>
            <pc:docMk/>
            <pc:sldMk cId="3708150219" sldId="412"/>
            <ac:spMk id="14340" creationId="{00000000-0000-0000-0000-000000000000}"/>
          </ac:spMkLst>
        </pc:spChg>
        <pc:spChg chg="mod">
          <ac:chgData name="Artur B" userId="0f527c54789a9c20" providerId="LiveId" clId="{8AF3587C-274E-4F18-8A39-D299AD309654}" dt="2025-05-20T18:49:12.671" v="1645" actId="1076"/>
          <ac:spMkLst>
            <pc:docMk/>
            <pc:sldMk cId="3708150219" sldId="412"/>
            <ac:spMk id="66565" creationId="{00000000-0000-0000-0000-000000000000}"/>
          </ac:spMkLst>
        </pc:spChg>
        <pc:picChg chg="mod">
          <ac:chgData name="Artur B" userId="0f527c54789a9c20" providerId="LiveId" clId="{8AF3587C-274E-4F18-8A39-D299AD309654}" dt="2025-05-20T18:49:12.671" v="1645" actId="1076"/>
          <ac:picMkLst>
            <pc:docMk/>
            <pc:sldMk cId="3708150219" sldId="412"/>
            <ac:picMk id="14343" creationId="{00000000-0000-0000-0000-000000000000}"/>
          </ac:picMkLst>
        </pc:picChg>
      </pc:sldChg>
      <pc:sldChg chg="modSp del modNotes">
        <pc:chgData name="Artur B" userId="0f527c54789a9c20" providerId="LiveId" clId="{8AF3587C-274E-4F18-8A39-D299AD309654}" dt="2025-05-20T18:47:46.007" v="1638" actId="2696"/>
        <pc:sldMkLst>
          <pc:docMk/>
          <pc:sldMk cId="0" sldId="413"/>
        </pc:sldMkLst>
        <pc:spChg chg="mod">
          <ac:chgData name="Artur B" userId="0f527c54789a9c20" providerId="LiveId" clId="{8AF3587C-274E-4F18-8A39-D299AD309654}" dt="2025-05-20T14:42:28.256" v="0"/>
          <ac:spMkLst>
            <pc:docMk/>
            <pc:sldMk cId="0" sldId="413"/>
            <ac:spMk id="14338" creationId="{00000000-0000-0000-0000-000000000000}"/>
          </ac:spMkLst>
        </pc:spChg>
        <pc:spChg chg="mod">
          <ac:chgData name="Artur B" userId="0f527c54789a9c20" providerId="LiveId" clId="{8AF3587C-274E-4F18-8A39-D299AD309654}" dt="2025-05-20T14:42:28.256" v="0"/>
          <ac:spMkLst>
            <pc:docMk/>
            <pc:sldMk cId="0" sldId="413"/>
            <ac:spMk id="14339" creationId="{00000000-0000-0000-0000-000000000000}"/>
          </ac:spMkLst>
        </pc:spChg>
        <pc:spChg chg="mod">
          <ac:chgData name="Artur B" userId="0f527c54789a9c20" providerId="LiveId" clId="{8AF3587C-274E-4F18-8A39-D299AD309654}" dt="2025-05-20T14:42:28.256" v="0"/>
          <ac:spMkLst>
            <pc:docMk/>
            <pc:sldMk cId="0" sldId="413"/>
            <ac:spMk id="14340" creationId="{00000000-0000-0000-0000-000000000000}"/>
          </ac:spMkLst>
        </pc:spChg>
        <pc:spChg chg="mod">
          <ac:chgData name="Artur B" userId="0f527c54789a9c20" providerId="LiveId" clId="{8AF3587C-274E-4F18-8A39-D299AD309654}" dt="2025-05-20T14:42:28.256" v="0"/>
          <ac:spMkLst>
            <pc:docMk/>
            <pc:sldMk cId="0" sldId="413"/>
            <ac:spMk id="66565" creationId="{00000000-0000-0000-0000-000000000000}"/>
          </ac:spMkLst>
        </pc:spChg>
        <pc:picChg chg="mod">
          <ac:chgData name="Artur B" userId="0f527c54789a9c20" providerId="LiveId" clId="{8AF3587C-274E-4F18-8A39-D299AD309654}" dt="2025-05-20T14:42:28.256" v="0"/>
          <ac:picMkLst>
            <pc:docMk/>
            <pc:sldMk cId="0" sldId="413"/>
            <ac:picMk id="14343" creationId="{00000000-0000-0000-0000-000000000000}"/>
          </ac:picMkLst>
        </pc:picChg>
        <pc:picChg chg="mod">
          <ac:chgData name="Artur B" userId="0f527c54789a9c20" providerId="LiveId" clId="{8AF3587C-274E-4F18-8A39-D299AD309654}" dt="2025-05-20T14:42:28.256" v="0"/>
          <ac:picMkLst>
            <pc:docMk/>
            <pc:sldMk cId="0" sldId="413"/>
            <ac:picMk id="112642" creationId="{00000000-0000-0000-0000-000000000000}"/>
          </ac:picMkLst>
        </pc:picChg>
        <pc:picChg chg="mod">
          <ac:chgData name="Artur B" userId="0f527c54789a9c20" providerId="LiveId" clId="{8AF3587C-274E-4F18-8A39-D299AD309654}" dt="2025-05-20T14:42:28.256" v="0"/>
          <ac:picMkLst>
            <pc:docMk/>
            <pc:sldMk cId="0" sldId="413"/>
            <ac:picMk id="112643" creationId="{00000000-0000-0000-0000-000000000000}"/>
          </ac:picMkLst>
        </pc:picChg>
      </pc:sldChg>
      <pc:sldChg chg="delSp modSp add mod">
        <pc:chgData name="Artur B" userId="0f527c54789a9c20" providerId="LiveId" clId="{8AF3587C-274E-4F18-8A39-D299AD309654}" dt="2025-05-20T18:48:07.283" v="1641" actId="1076"/>
        <pc:sldMkLst>
          <pc:docMk/>
          <pc:sldMk cId="402476217" sldId="413"/>
        </pc:sldMkLst>
        <pc:spChg chg="mod">
          <ac:chgData name="Artur B" userId="0f527c54789a9c20" providerId="LiveId" clId="{8AF3587C-274E-4F18-8A39-D299AD309654}" dt="2025-05-20T18:48:07.283" v="1641" actId="1076"/>
          <ac:spMkLst>
            <pc:docMk/>
            <pc:sldMk cId="402476217" sldId="413"/>
            <ac:spMk id="14338" creationId="{00000000-0000-0000-0000-000000000000}"/>
          </ac:spMkLst>
        </pc:spChg>
        <pc:spChg chg="mod">
          <ac:chgData name="Artur B" userId="0f527c54789a9c20" providerId="LiveId" clId="{8AF3587C-274E-4F18-8A39-D299AD309654}" dt="2025-05-20T18:48:07.283" v="1641" actId="1076"/>
          <ac:spMkLst>
            <pc:docMk/>
            <pc:sldMk cId="402476217" sldId="413"/>
            <ac:spMk id="14339" creationId="{00000000-0000-0000-0000-000000000000}"/>
          </ac:spMkLst>
        </pc:spChg>
        <pc:spChg chg="del">
          <ac:chgData name="Artur B" userId="0f527c54789a9c20" providerId="LiveId" clId="{8AF3587C-274E-4F18-8A39-D299AD309654}" dt="2025-05-20T18:48:03.368" v="1640" actId="478"/>
          <ac:spMkLst>
            <pc:docMk/>
            <pc:sldMk cId="402476217" sldId="413"/>
            <ac:spMk id="14340" creationId="{00000000-0000-0000-0000-000000000000}"/>
          </ac:spMkLst>
        </pc:spChg>
        <pc:spChg chg="mod">
          <ac:chgData name="Artur B" userId="0f527c54789a9c20" providerId="LiveId" clId="{8AF3587C-274E-4F18-8A39-D299AD309654}" dt="2025-05-20T18:48:07.283" v="1641" actId="1076"/>
          <ac:spMkLst>
            <pc:docMk/>
            <pc:sldMk cId="402476217" sldId="413"/>
            <ac:spMk id="66565" creationId="{00000000-0000-0000-0000-000000000000}"/>
          </ac:spMkLst>
        </pc:spChg>
        <pc:picChg chg="mod">
          <ac:chgData name="Artur B" userId="0f527c54789a9c20" providerId="LiveId" clId="{8AF3587C-274E-4F18-8A39-D299AD309654}" dt="2025-05-20T18:48:07.283" v="1641" actId="1076"/>
          <ac:picMkLst>
            <pc:docMk/>
            <pc:sldMk cId="402476217" sldId="413"/>
            <ac:picMk id="14343" creationId="{00000000-0000-0000-0000-000000000000}"/>
          </ac:picMkLst>
        </pc:picChg>
      </pc:sldChg>
      <pc:sldChg chg="modSp del modNotes">
        <pc:chgData name="Artur B" userId="0f527c54789a9c20" providerId="LiveId" clId="{8AF3587C-274E-4F18-8A39-D299AD309654}" dt="2025-05-20T18:49:32.470" v="1646" actId="2696"/>
        <pc:sldMkLst>
          <pc:docMk/>
          <pc:sldMk cId="0" sldId="414"/>
        </pc:sldMkLst>
        <pc:spChg chg="mod">
          <ac:chgData name="Artur B" userId="0f527c54789a9c20" providerId="LiveId" clId="{8AF3587C-274E-4F18-8A39-D299AD309654}" dt="2025-05-20T14:42:28.256" v="0"/>
          <ac:spMkLst>
            <pc:docMk/>
            <pc:sldMk cId="0" sldId="414"/>
            <ac:spMk id="14338" creationId="{00000000-0000-0000-0000-000000000000}"/>
          </ac:spMkLst>
        </pc:spChg>
        <pc:spChg chg="mod">
          <ac:chgData name="Artur B" userId="0f527c54789a9c20" providerId="LiveId" clId="{8AF3587C-274E-4F18-8A39-D299AD309654}" dt="2025-05-20T14:42:28.256" v="0"/>
          <ac:spMkLst>
            <pc:docMk/>
            <pc:sldMk cId="0" sldId="414"/>
            <ac:spMk id="14339" creationId="{00000000-0000-0000-0000-000000000000}"/>
          </ac:spMkLst>
        </pc:spChg>
        <pc:spChg chg="mod">
          <ac:chgData name="Artur B" userId="0f527c54789a9c20" providerId="LiveId" clId="{8AF3587C-274E-4F18-8A39-D299AD309654}" dt="2025-05-20T14:42:28.256" v="0"/>
          <ac:spMkLst>
            <pc:docMk/>
            <pc:sldMk cId="0" sldId="414"/>
            <ac:spMk id="14340" creationId="{00000000-0000-0000-0000-000000000000}"/>
          </ac:spMkLst>
        </pc:spChg>
        <pc:spChg chg="mod">
          <ac:chgData name="Artur B" userId="0f527c54789a9c20" providerId="LiveId" clId="{8AF3587C-274E-4F18-8A39-D299AD309654}" dt="2025-05-20T14:42:28.256" v="0"/>
          <ac:spMkLst>
            <pc:docMk/>
            <pc:sldMk cId="0" sldId="414"/>
            <ac:spMk id="66565" creationId="{00000000-0000-0000-0000-000000000000}"/>
          </ac:spMkLst>
        </pc:spChg>
        <pc:picChg chg="mod">
          <ac:chgData name="Artur B" userId="0f527c54789a9c20" providerId="LiveId" clId="{8AF3587C-274E-4F18-8A39-D299AD309654}" dt="2025-05-20T14:42:28.256" v="0"/>
          <ac:picMkLst>
            <pc:docMk/>
            <pc:sldMk cId="0" sldId="414"/>
            <ac:picMk id="14343" creationId="{00000000-0000-0000-0000-000000000000}"/>
          </ac:picMkLst>
        </pc:picChg>
        <pc:picChg chg="mod">
          <ac:chgData name="Artur B" userId="0f527c54789a9c20" providerId="LiveId" clId="{8AF3587C-274E-4F18-8A39-D299AD309654}" dt="2025-05-20T14:42:28.256" v="0"/>
          <ac:picMkLst>
            <pc:docMk/>
            <pc:sldMk cId="0" sldId="414"/>
            <ac:picMk id="113666" creationId="{00000000-0000-0000-0000-000000000000}"/>
          </ac:picMkLst>
        </pc:picChg>
      </pc:sldChg>
      <pc:sldChg chg="delSp modSp add mod">
        <pc:chgData name="Artur B" userId="0f527c54789a9c20" providerId="LiveId" clId="{8AF3587C-274E-4F18-8A39-D299AD309654}" dt="2025-05-20T18:49:51.687" v="1649" actId="1076"/>
        <pc:sldMkLst>
          <pc:docMk/>
          <pc:sldMk cId="704943527" sldId="414"/>
        </pc:sldMkLst>
        <pc:spChg chg="mod">
          <ac:chgData name="Artur B" userId="0f527c54789a9c20" providerId="LiveId" clId="{8AF3587C-274E-4F18-8A39-D299AD309654}" dt="2025-05-20T18:49:51.687" v="1649" actId="1076"/>
          <ac:spMkLst>
            <pc:docMk/>
            <pc:sldMk cId="704943527" sldId="414"/>
            <ac:spMk id="14338" creationId="{00000000-0000-0000-0000-000000000000}"/>
          </ac:spMkLst>
        </pc:spChg>
        <pc:spChg chg="mod">
          <ac:chgData name="Artur B" userId="0f527c54789a9c20" providerId="LiveId" clId="{8AF3587C-274E-4F18-8A39-D299AD309654}" dt="2025-05-20T18:49:51.687" v="1649" actId="1076"/>
          <ac:spMkLst>
            <pc:docMk/>
            <pc:sldMk cId="704943527" sldId="414"/>
            <ac:spMk id="14339" creationId="{00000000-0000-0000-0000-000000000000}"/>
          </ac:spMkLst>
        </pc:spChg>
        <pc:spChg chg="del">
          <ac:chgData name="Artur B" userId="0f527c54789a9c20" providerId="LiveId" clId="{8AF3587C-274E-4F18-8A39-D299AD309654}" dt="2025-05-20T18:49:48.229" v="1648" actId="478"/>
          <ac:spMkLst>
            <pc:docMk/>
            <pc:sldMk cId="704943527" sldId="414"/>
            <ac:spMk id="14340" creationId="{00000000-0000-0000-0000-000000000000}"/>
          </ac:spMkLst>
        </pc:spChg>
        <pc:spChg chg="mod">
          <ac:chgData name="Artur B" userId="0f527c54789a9c20" providerId="LiveId" clId="{8AF3587C-274E-4F18-8A39-D299AD309654}" dt="2025-05-20T18:49:51.687" v="1649" actId="1076"/>
          <ac:spMkLst>
            <pc:docMk/>
            <pc:sldMk cId="704943527" sldId="414"/>
            <ac:spMk id="66565" creationId="{00000000-0000-0000-0000-000000000000}"/>
          </ac:spMkLst>
        </pc:spChg>
        <pc:picChg chg="mod">
          <ac:chgData name="Artur B" userId="0f527c54789a9c20" providerId="LiveId" clId="{8AF3587C-274E-4F18-8A39-D299AD309654}" dt="2025-05-20T18:49:51.687" v="1649" actId="1076"/>
          <ac:picMkLst>
            <pc:docMk/>
            <pc:sldMk cId="704943527" sldId="414"/>
            <ac:picMk id="14343" creationId="{00000000-0000-0000-0000-000000000000}"/>
          </ac:picMkLst>
        </pc:picChg>
      </pc:sldChg>
      <pc:sldChg chg="delSp modSp mod">
        <pc:chgData name="Artur B" userId="0f527c54789a9c20" providerId="LiveId" clId="{8AF3587C-274E-4F18-8A39-D299AD309654}" dt="2025-05-20T18:34:53.161" v="1365" actId="1076"/>
        <pc:sldMkLst>
          <pc:docMk/>
          <pc:sldMk cId="0" sldId="415"/>
        </pc:sldMkLst>
        <pc:spChg chg="mod">
          <ac:chgData name="Artur B" userId="0f527c54789a9c20" providerId="LiveId" clId="{8AF3587C-274E-4F18-8A39-D299AD309654}" dt="2025-05-20T18:34:53.161" v="1365" actId="1076"/>
          <ac:spMkLst>
            <pc:docMk/>
            <pc:sldMk cId="0" sldId="415"/>
            <ac:spMk id="9" creationId="{00000000-0000-0000-0000-000000000000}"/>
          </ac:spMkLst>
        </pc:spChg>
        <pc:spChg chg="mod">
          <ac:chgData name="Artur B" userId="0f527c54789a9c20" providerId="LiveId" clId="{8AF3587C-274E-4F18-8A39-D299AD309654}" dt="2025-05-20T18:34:53.161" v="1365" actId="1076"/>
          <ac:spMkLst>
            <pc:docMk/>
            <pc:sldMk cId="0" sldId="415"/>
            <ac:spMk id="3074" creationId="{00000000-0000-0000-0000-000000000000}"/>
          </ac:spMkLst>
        </pc:spChg>
        <pc:spChg chg="mod">
          <ac:chgData name="Artur B" userId="0f527c54789a9c20" providerId="LiveId" clId="{8AF3587C-274E-4F18-8A39-D299AD309654}" dt="2025-05-20T18:34:53.161" v="1365" actId="1076"/>
          <ac:spMkLst>
            <pc:docMk/>
            <pc:sldMk cId="0" sldId="415"/>
            <ac:spMk id="3075" creationId="{00000000-0000-0000-0000-000000000000}"/>
          </ac:spMkLst>
        </pc:spChg>
        <pc:spChg chg="del mod">
          <ac:chgData name="Artur B" userId="0f527c54789a9c20" providerId="LiveId" clId="{8AF3587C-274E-4F18-8A39-D299AD309654}" dt="2025-05-20T18:34:48.288" v="1364" actId="478"/>
          <ac:spMkLst>
            <pc:docMk/>
            <pc:sldMk cId="0" sldId="415"/>
            <ac:spMk id="3076" creationId="{00000000-0000-0000-0000-000000000000}"/>
          </ac:spMkLst>
        </pc:spChg>
      </pc:sldChg>
      <pc:sldChg chg="delSp modSp mod">
        <pc:chgData name="Artur B" userId="0f527c54789a9c20" providerId="LiveId" clId="{8AF3587C-274E-4F18-8A39-D299AD309654}" dt="2025-05-20T18:58:13.704" v="1765" actId="2711"/>
        <pc:sldMkLst>
          <pc:docMk/>
          <pc:sldMk cId="0" sldId="416"/>
        </pc:sldMkLst>
        <pc:spChg chg="mod">
          <ac:chgData name="Artur B" userId="0f527c54789a9c20" providerId="LiveId" clId="{8AF3587C-274E-4F18-8A39-D299AD309654}" dt="2025-05-20T18:58:13.704" v="1765" actId="2711"/>
          <ac:spMkLst>
            <pc:docMk/>
            <pc:sldMk cId="0" sldId="416"/>
            <ac:spMk id="9" creationId="{00000000-0000-0000-0000-000000000000}"/>
          </ac:spMkLst>
        </pc:spChg>
        <pc:spChg chg="mod">
          <ac:chgData name="Artur B" userId="0f527c54789a9c20" providerId="LiveId" clId="{8AF3587C-274E-4F18-8A39-D299AD309654}" dt="2025-05-20T18:57:51.221" v="1760" actId="1076"/>
          <ac:spMkLst>
            <pc:docMk/>
            <pc:sldMk cId="0" sldId="416"/>
            <ac:spMk id="4098" creationId="{00000000-0000-0000-0000-000000000000}"/>
          </ac:spMkLst>
        </pc:spChg>
        <pc:spChg chg="mod">
          <ac:chgData name="Artur B" userId="0f527c54789a9c20" providerId="LiveId" clId="{8AF3587C-274E-4F18-8A39-D299AD309654}" dt="2025-05-20T18:57:51.221" v="1760" actId="1076"/>
          <ac:spMkLst>
            <pc:docMk/>
            <pc:sldMk cId="0" sldId="416"/>
            <ac:spMk id="4099" creationId="{00000000-0000-0000-0000-000000000000}"/>
          </ac:spMkLst>
        </pc:spChg>
        <pc:spChg chg="del mod">
          <ac:chgData name="Artur B" userId="0f527c54789a9c20" providerId="LiveId" clId="{8AF3587C-274E-4F18-8A39-D299AD309654}" dt="2025-05-20T18:57:47.595" v="1759" actId="478"/>
          <ac:spMkLst>
            <pc:docMk/>
            <pc:sldMk cId="0" sldId="416"/>
            <ac:spMk id="4100" creationId="{00000000-0000-0000-0000-000000000000}"/>
          </ac:spMkLst>
        </pc:spChg>
        <pc:spChg chg="mod">
          <ac:chgData name="Artur B" userId="0f527c54789a9c20" providerId="LiveId" clId="{8AF3587C-274E-4F18-8A39-D299AD309654}" dt="2025-05-20T18:57:51.221" v="1760" actId="1076"/>
          <ac:spMkLst>
            <pc:docMk/>
            <pc:sldMk cId="0" sldId="416"/>
            <ac:spMk id="66565" creationId="{00000000-0000-0000-0000-000000000000}"/>
          </ac:spMkLst>
        </pc:spChg>
        <pc:picChg chg="mod">
          <ac:chgData name="Artur B" userId="0f527c54789a9c20" providerId="LiveId" clId="{8AF3587C-274E-4F18-8A39-D299AD309654}" dt="2025-05-20T18:57:51.221" v="1760" actId="1076"/>
          <ac:picMkLst>
            <pc:docMk/>
            <pc:sldMk cId="0" sldId="416"/>
            <ac:picMk id="4103" creationId="{00000000-0000-0000-0000-000000000000}"/>
          </ac:picMkLst>
        </pc:picChg>
      </pc:sldChg>
      <pc:sldChg chg="addSp delSp modSp del mod modNotes">
        <pc:chgData name="Artur B" userId="0f527c54789a9c20" providerId="LiveId" clId="{8AF3587C-274E-4F18-8A39-D299AD309654}" dt="2025-05-20T18:45:10.199" v="1578" actId="47"/>
        <pc:sldMkLst>
          <pc:docMk/>
          <pc:sldMk cId="2226152384" sldId="417"/>
        </pc:sldMkLst>
        <pc:spChg chg="mod">
          <ac:chgData name="Artur B" userId="0f527c54789a9c20" providerId="LiveId" clId="{8AF3587C-274E-4F18-8A39-D299AD309654}" dt="2025-05-20T18:43:22.495" v="1564" actId="1076"/>
          <ac:spMkLst>
            <pc:docMk/>
            <pc:sldMk cId="2226152384" sldId="417"/>
            <ac:spMk id="12" creationId="{00000000-0000-0000-0000-000000000000}"/>
          </ac:spMkLst>
        </pc:spChg>
        <pc:spChg chg="mod">
          <ac:chgData name="Artur B" userId="0f527c54789a9c20" providerId="LiveId" clId="{8AF3587C-274E-4F18-8A39-D299AD309654}" dt="2025-05-20T18:43:22.495" v="1564" actId="1076"/>
          <ac:spMkLst>
            <pc:docMk/>
            <pc:sldMk cId="2226152384" sldId="417"/>
            <ac:spMk id="14338" creationId="{00000000-0000-0000-0000-000000000000}"/>
          </ac:spMkLst>
        </pc:spChg>
        <pc:spChg chg="mod">
          <ac:chgData name="Artur B" userId="0f527c54789a9c20" providerId="LiveId" clId="{8AF3587C-274E-4F18-8A39-D299AD309654}" dt="2025-05-20T18:43:22.495" v="1564" actId="1076"/>
          <ac:spMkLst>
            <pc:docMk/>
            <pc:sldMk cId="2226152384" sldId="417"/>
            <ac:spMk id="14339" creationId="{00000000-0000-0000-0000-000000000000}"/>
          </ac:spMkLst>
        </pc:spChg>
        <pc:spChg chg="del mod">
          <ac:chgData name="Artur B" userId="0f527c54789a9c20" providerId="LiveId" clId="{8AF3587C-274E-4F18-8A39-D299AD309654}" dt="2025-05-20T18:43:18.130" v="1563" actId="478"/>
          <ac:spMkLst>
            <pc:docMk/>
            <pc:sldMk cId="2226152384" sldId="417"/>
            <ac:spMk id="14340" creationId="{00000000-0000-0000-0000-000000000000}"/>
          </ac:spMkLst>
        </pc:spChg>
        <pc:spChg chg="mod">
          <ac:chgData name="Artur B" userId="0f527c54789a9c20" providerId="LiveId" clId="{8AF3587C-274E-4F18-8A39-D299AD309654}" dt="2025-05-20T18:43:22.495" v="1564" actId="1076"/>
          <ac:spMkLst>
            <pc:docMk/>
            <pc:sldMk cId="2226152384" sldId="417"/>
            <ac:spMk id="66565" creationId="{00000000-0000-0000-0000-000000000000}"/>
          </ac:spMkLst>
        </pc:spChg>
        <pc:picChg chg="mod">
          <ac:chgData name="Artur B" userId="0f527c54789a9c20" providerId="LiveId" clId="{8AF3587C-274E-4F18-8A39-D299AD309654}" dt="2025-05-20T18:43:52.279" v="1571" actId="1076"/>
          <ac:picMkLst>
            <pc:docMk/>
            <pc:sldMk cId="2226152384" sldId="417"/>
            <ac:picMk id="3" creationId="{486FA3D7-3B90-046A-B4D7-EDFC9456B20A}"/>
          </ac:picMkLst>
        </pc:picChg>
        <pc:picChg chg="mod">
          <ac:chgData name="Artur B" userId="0f527c54789a9c20" providerId="LiveId" clId="{8AF3587C-274E-4F18-8A39-D299AD309654}" dt="2025-05-20T18:43:53.651" v="1572" actId="1076"/>
          <ac:picMkLst>
            <pc:docMk/>
            <pc:sldMk cId="2226152384" sldId="417"/>
            <ac:picMk id="5" creationId="{A5B044E6-48A4-C10D-ADA3-F53C05E14AA0}"/>
          </ac:picMkLst>
        </pc:picChg>
        <pc:picChg chg="mod">
          <ac:chgData name="Artur B" userId="0f527c54789a9c20" providerId="LiveId" clId="{8AF3587C-274E-4F18-8A39-D299AD309654}" dt="2025-05-20T18:43:22.495" v="1564" actId="1076"/>
          <ac:picMkLst>
            <pc:docMk/>
            <pc:sldMk cId="2226152384" sldId="417"/>
            <ac:picMk id="14343" creationId="{00000000-0000-0000-0000-000000000000}"/>
          </ac:picMkLst>
        </pc:picChg>
        <pc:cxnChg chg="add ord">
          <ac:chgData name="Artur B" userId="0f527c54789a9c20" providerId="LiveId" clId="{8AF3587C-274E-4F18-8A39-D299AD309654}" dt="2025-05-20T18:43:48.887" v="1569" actId="166"/>
          <ac:cxnSpMkLst>
            <pc:docMk/>
            <pc:sldMk cId="2226152384" sldId="417"/>
            <ac:cxnSpMk id="4" creationId="{1E31D64A-861C-40A5-BAC4-7170207C6699}"/>
          </ac:cxnSpMkLst>
        </pc:cxnChg>
        <pc:cxnChg chg="add">
          <ac:chgData name="Artur B" userId="0f527c54789a9c20" providerId="LiveId" clId="{8AF3587C-274E-4F18-8A39-D299AD309654}" dt="2025-05-20T18:43:44.374" v="1568" actId="11529"/>
          <ac:cxnSpMkLst>
            <pc:docMk/>
            <pc:sldMk cId="2226152384" sldId="417"/>
            <ac:cxnSpMk id="7" creationId="{F4131F25-9461-3731-BACC-69FA204DE552}"/>
          </ac:cxnSpMkLst>
        </pc:cxnChg>
        <pc:cxnChg chg="add mod">
          <ac:chgData name="Artur B" userId="0f527c54789a9c20" providerId="LiveId" clId="{8AF3587C-274E-4F18-8A39-D299AD309654}" dt="2025-05-20T18:44:25.513" v="1577" actId="14100"/>
          <ac:cxnSpMkLst>
            <pc:docMk/>
            <pc:sldMk cId="2226152384" sldId="417"/>
            <ac:cxnSpMk id="9" creationId="{87BDB489-E17F-D90A-95E0-23501B28D542}"/>
          </ac:cxnSpMkLst>
        </pc:cxnChg>
      </pc:sldChg>
      <pc:sldChg chg="delSp modSp mod modNotes">
        <pc:chgData name="Artur B" userId="0f527c54789a9c20" providerId="LiveId" clId="{8AF3587C-274E-4F18-8A39-D299AD309654}" dt="2025-05-20T18:56:36.199" v="1745" actId="20577"/>
        <pc:sldMkLst>
          <pc:docMk/>
          <pc:sldMk cId="1871097515" sldId="419"/>
        </pc:sldMkLst>
        <pc:spChg chg="mod">
          <ac:chgData name="Artur B" userId="0f527c54789a9c20" providerId="LiveId" clId="{8AF3587C-274E-4F18-8A39-D299AD309654}" dt="2025-05-20T18:56:36.199" v="1745" actId="20577"/>
          <ac:spMkLst>
            <pc:docMk/>
            <pc:sldMk cId="1871097515" sldId="419"/>
            <ac:spMk id="14" creationId="{00000000-0000-0000-0000-000000000000}"/>
          </ac:spMkLst>
        </pc:spChg>
        <pc:spChg chg="mod">
          <ac:chgData name="Artur B" userId="0f527c54789a9c20" providerId="LiveId" clId="{8AF3587C-274E-4F18-8A39-D299AD309654}" dt="2025-05-20T18:55:55.460" v="1741" actId="1076"/>
          <ac:spMkLst>
            <pc:docMk/>
            <pc:sldMk cId="1871097515" sldId="419"/>
            <ac:spMk id="14338" creationId="{00000000-0000-0000-0000-000000000000}"/>
          </ac:spMkLst>
        </pc:spChg>
        <pc:spChg chg="mod">
          <ac:chgData name="Artur B" userId="0f527c54789a9c20" providerId="LiveId" clId="{8AF3587C-274E-4F18-8A39-D299AD309654}" dt="2025-05-20T18:55:55.460" v="1741" actId="1076"/>
          <ac:spMkLst>
            <pc:docMk/>
            <pc:sldMk cId="1871097515" sldId="419"/>
            <ac:spMk id="14339" creationId="{00000000-0000-0000-0000-000000000000}"/>
          </ac:spMkLst>
        </pc:spChg>
        <pc:spChg chg="del mod">
          <ac:chgData name="Artur B" userId="0f527c54789a9c20" providerId="LiveId" clId="{8AF3587C-274E-4F18-8A39-D299AD309654}" dt="2025-05-20T18:55:50.560" v="1740" actId="478"/>
          <ac:spMkLst>
            <pc:docMk/>
            <pc:sldMk cId="1871097515" sldId="419"/>
            <ac:spMk id="14340" creationId="{00000000-0000-0000-0000-000000000000}"/>
          </ac:spMkLst>
        </pc:spChg>
        <pc:spChg chg="mod">
          <ac:chgData name="Artur B" userId="0f527c54789a9c20" providerId="LiveId" clId="{8AF3587C-274E-4F18-8A39-D299AD309654}" dt="2025-05-20T18:55:55.460" v="1741" actId="1076"/>
          <ac:spMkLst>
            <pc:docMk/>
            <pc:sldMk cId="1871097515" sldId="419"/>
            <ac:spMk id="66565" creationId="{00000000-0000-0000-0000-000000000000}"/>
          </ac:spMkLst>
        </pc:spChg>
        <pc:picChg chg="mod">
          <ac:chgData name="Artur B" userId="0f527c54789a9c20" providerId="LiveId" clId="{8AF3587C-274E-4F18-8A39-D299AD309654}" dt="2025-05-20T18:55:55.460" v="1741" actId="1076"/>
          <ac:picMkLst>
            <pc:docMk/>
            <pc:sldMk cId="1871097515" sldId="419"/>
            <ac:picMk id="14343" creationId="{00000000-0000-0000-0000-000000000000}"/>
          </ac:picMkLst>
        </pc:picChg>
      </pc:sldChg>
      <pc:sldChg chg="modSp del modNotes">
        <pc:chgData name="Artur B" userId="0f527c54789a9c20" providerId="LiveId" clId="{8AF3587C-274E-4F18-8A39-D299AD309654}" dt="2025-05-20T18:33:12.522" v="1351" actId="47"/>
        <pc:sldMkLst>
          <pc:docMk/>
          <pc:sldMk cId="777634474" sldId="420"/>
        </pc:sldMkLst>
        <pc:spChg chg="mod">
          <ac:chgData name="Artur B" userId="0f527c54789a9c20" providerId="LiveId" clId="{8AF3587C-274E-4F18-8A39-D299AD309654}" dt="2025-05-20T14:42:28.256" v="0"/>
          <ac:spMkLst>
            <pc:docMk/>
            <pc:sldMk cId="777634474" sldId="420"/>
            <ac:spMk id="9" creationId="{00000000-0000-0000-0000-000000000000}"/>
          </ac:spMkLst>
        </pc:spChg>
        <pc:spChg chg="mod">
          <ac:chgData name="Artur B" userId="0f527c54789a9c20" providerId="LiveId" clId="{8AF3587C-274E-4F18-8A39-D299AD309654}" dt="2025-05-20T14:42:28.256" v="0"/>
          <ac:spMkLst>
            <pc:docMk/>
            <pc:sldMk cId="777634474" sldId="420"/>
            <ac:spMk id="14338" creationId="{00000000-0000-0000-0000-000000000000}"/>
          </ac:spMkLst>
        </pc:spChg>
        <pc:spChg chg="mod">
          <ac:chgData name="Artur B" userId="0f527c54789a9c20" providerId="LiveId" clId="{8AF3587C-274E-4F18-8A39-D299AD309654}" dt="2025-05-20T14:42:28.256" v="0"/>
          <ac:spMkLst>
            <pc:docMk/>
            <pc:sldMk cId="777634474" sldId="420"/>
            <ac:spMk id="14339" creationId="{00000000-0000-0000-0000-000000000000}"/>
          </ac:spMkLst>
        </pc:spChg>
        <pc:spChg chg="mod">
          <ac:chgData name="Artur B" userId="0f527c54789a9c20" providerId="LiveId" clId="{8AF3587C-274E-4F18-8A39-D299AD309654}" dt="2025-05-20T14:42:28.256" v="0"/>
          <ac:spMkLst>
            <pc:docMk/>
            <pc:sldMk cId="777634474" sldId="420"/>
            <ac:spMk id="14340" creationId="{00000000-0000-0000-0000-000000000000}"/>
          </ac:spMkLst>
        </pc:spChg>
        <pc:spChg chg="mod">
          <ac:chgData name="Artur B" userId="0f527c54789a9c20" providerId="LiveId" clId="{8AF3587C-274E-4F18-8A39-D299AD309654}" dt="2025-05-20T14:42:28.256" v="0"/>
          <ac:spMkLst>
            <pc:docMk/>
            <pc:sldMk cId="777634474" sldId="420"/>
            <ac:spMk id="66565" creationId="{00000000-0000-0000-0000-000000000000}"/>
          </ac:spMkLst>
        </pc:spChg>
        <pc:picChg chg="mod">
          <ac:chgData name="Artur B" userId="0f527c54789a9c20" providerId="LiveId" clId="{8AF3587C-274E-4F18-8A39-D299AD309654}" dt="2025-05-20T14:42:28.256" v="0"/>
          <ac:picMkLst>
            <pc:docMk/>
            <pc:sldMk cId="777634474" sldId="420"/>
            <ac:picMk id="14343" creationId="{00000000-0000-0000-0000-000000000000}"/>
          </ac:picMkLst>
        </pc:picChg>
      </pc:sldChg>
      <pc:sldChg chg="add">
        <pc:chgData name="Artur B" userId="0f527c54789a9c20" providerId="LiveId" clId="{8AF3587C-274E-4F18-8A39-D299AD309654}" dt="2025-05-20T18:36:38.499" v="1420"/>
        <pc:sldMkLst>
          <pc:docMk/>
          <pc:sldMk cId="123062218" sldId="421"/>
        </pc:sldMkLst>
      </pc:sldChg>
      <pc:sldChg chg="addSp delSp modSp del mod modNotes">
        <pc:chgData name="Artur B" userId="0f527c54789a9c20" providerId="LiveId" clId="{8AF3587C-274E-4F18-8A39-D299AD309654}" dt="2025-05-20T18:36:31.898" v="1419" actId="2696"/>
        <pc:sldMkLst>
          <pc:docMk/>
          <pc:sldMk cId="2318867431" sldId="421"/>
        </pc:sldMkLst>
        <pc:spChg chg="mod">
          <ac:chgData name="Artur B" userId="0f527c54789a9c20" providerId="LiveId" clId="{8AF3587C-274E-4F18-8A39-D299AD309654}" dt="2025-05-20T16:04:04.641" v="679" actId="120"/>
          <ac:spMkLst>
            <pc:docMk/>
            <pc:sldMk cId="2318867431" sldId="421"/>
            <ac:spMk id="5" creationId="{2CE03D9E-02EE-13F4-A069-E298573A790A}"/>
          </ac:spMkLst>
        </pc:spChg>
        <pc:spChg chg="add mod">
          <ac:chgData name="Artur B" userId="0f527c54789a9c20" providerId="LiveId" clId="{8AF3587C-274E-4F18-8A39-D299AD309654}" dt="2025-05-20T16:04:23.539" v="708" actId="1076"/>
          <ac:spMkLst>
            <pc:docMk/>
            <pc:sldMk cId="2318867431" sldId="421"/>
            <ac:spMk id="6" creationId="{02D00DE1-0777-C89F-A563-141A2EAB535A}"/>
          </ac:spMkLst>
        </pc:spChg>
        <pc:spChg chg="add mod">
          <ac:chgData name="Artur B" userId="0f527c54789a9c20" providerId="LiveId" clId="{8AF3587C-274E-4F18-8A39-D299AD309654}" dt="2025-05-20T17:17:28.283" v="1324" actId="14100"/>
          <ac:spMkLst>
            <pc:docMk/>
            <pc:sldMk cId="2318867431" sldId="421"/>
            <ac:spMk id="7" creationId="{0BCD2E3A-2094-D8EA-E931-FAD2B5B430D2}"/>
          </ac:spMkLst>
        </pc:spChg>
        <pc:spChg chg="mod">
          <ac:chgData name="Artur B" userId="0f527c54789a9c20" providerId="LiveId" clId="{8AF3587C-274E-4F18-8A39-D299AD309654}" dt="2025-05-20T15:59:39.175" v="624" actId="1076"/>
          <ac:spMkLst>
            <pc:docMk/>
            <pc:sldMk cId="2318867431" sldId="421"/>
            <ac:spMk id="14338" creationId="{00000000-0000-0000-0000-000000000000}"/>
          </ac:spMkLst>
        </pc:spChg>
        <pc:spChg chg="mod">
          <ac:chgData name="Artur B" userId="0f527c54789a9c20" providerId="LiveId" clId="{8AF3587C-274E-4F18-8A39-D299AD309654}" dt="2025-05-20T15:59:39.175" v="624" actId="1076"/>
          <ac:spMkLst>
            <pc:docMk/>
            <pc:sldMk cId="2318867431" sldId="421"/>
            <ac:spMk id="14339" creationId="{00000000-0000-0000-0000-000000000000}"/>
          </ac:spMkLst>
        </pc:spChg>
        <pc:spChg chg="del mod">
          <ac:chgData name="Artur B" userId="0f527c54789a9c20" providerId="LiveId" clId="{8AF3587C-274E-4F18-8A39-D299AD309654}" dt="2025-05-20T15:59:33.584" v="623" actId="478"/>
          <ac:spMkLst>
            <pc:docMk/>
            <pc:sldMk cId="2318867431" sldId="421"/>
            <ac:spMk id="14340" creationId="{00000000-0000-0000-0000-000000000000}"/>
          </ac:spMkLst>
        </pc:spChg>
        <pc:spChg chg="mod">
          <ac:chgData name="Artur B" userId="0f527c54789a9c20" providerId="LiveId" clId="{8AF3587C-274E-4F18-8A39-D299AD309654}" dt="2025-05-20T15:59:39.175" v="624" actId="1076"/>
          <ac:spMkLst>
            <pc:docMk/>
            <pc:sldMk cId="2318867431" sldId="421"/>
            <ac:spMk id="66565" creationId="{00000000-0000-0000-0000-000000000000}"/>
          </ac:spMkLst>
        </pc:spChg>
        <pc:picChg chg="add mod">
          <ac:chgData name="Artur B" userId="0f527c54789a9c20" providerId="LiveId" clId="{8AF3587C-274E-4F18-8A39-D299AD309654}" dt="2025-05-20T16:04:06.123" v="680" actId="1076"/>
          <ac:picMkLst>
            <pc:docMk/>
            <pc:sldMk cId="2318867431" sldId="421"/>
            <ac:picMk id="3" creationId="{67A06E89-22E8-E4B0-D44A-7731409FB9AC}"/>
          </ac:picMkLst>
        </pc:picChg>
        <pc:picChg chg="mod">
          <ac:chgData name="Artur B" userId="0f527c54789a9c20" providerId="LiveId" clId="{8AF3587C-274E-4F18-8A39-D299AD309654}" dt="2025-05-20T16:04:08.254" v="681" actId="1076"/>
          <ac:picMkLst>
            <pc:docMk/>
            <pc:sldMk cId="2318867431" sldId="421"/>
            <ac:picMk id="4" creationId="{EDB5B342-E185-EDB8-82E8-AA5DEDE9BB64}"/>
          </ac:picMkLst>
        </pc:picChg>
        <pc:picChg chg="del mod">
          <ac:chgData name="Artur B" userId="0f527c54789a9c20" providerId="LiveId" clId="{8AF3587C-274E-4F18-8A39-D299AD309654}" dt="2025-05-20T15:59:30.694" v="622" actId="478"/>
          <ac:picMkLst>
            <pc:docMk/>
            <pc:sldMk cId="2318867431" sldId="421"/>
            <ac:picMk id="14342" creationId="{00000000-0000-0000-0000-000000000000}"/>
          </ac:picMkLst>
        </pc:picChg>
        <pc:picChg chg="mod">
          <ac:chgData name="Artur B" userId="0f527c54789a9c20" providerId="LiveId" clId="{8AF3587C-274E-4F18-8A39-D299AD309654}" dt="2025-05-20T15:59:39.175" v="624" actId="1076"/>
          <ac:picMkLst>
            <pc:docMk/>
            <pc:sldMk cId="2318867431" sldId="421"/>
            <ac:picMk id="14343" creationId="{00000000-0000-0000-0000-000000000000}"/>
          </ac:picMkLst>
        </pc:picChg>
      </pc:sldChg>
      <pc:sldChg chg="modSp del modNotes">
        <pc:chgData name="Artur B" userId="0f527c54789a9c20" providerId="LiveId" clId="{8AF3587C-274E-4F18-8A39-D299AD309654}" dt="2025-05-20T18:56:10.741" v="1743" actId="47"/>
        <pc:sldMkLst>
          <pc:docMk/>
          <pc:sldMk cId="3443740389" sldId="422"/>
        </pc:sldMkLst>
        <pc:spChg chg="mod">
          <ac:chgData name="Artur B" userId="0f527c54789a9c20" providerId="LiveId" clId="{8AF3587C-274E-4F18-8A39-D299AD309654}" dt="2025-05-20T14:42:28.256" v="0"/>
          <ac:spMkLst>
            <pc:docMk/>
            <pc:sldMk cId="3443740389" sldId="422"/>
            <ac:spMk id="14" creationId="{00000000-0000-0000-0000-000000000000}"/>
          </ac:spMkLst>
        </pc:spChg>
        <pc:spChg chg="mod">
          <ac:chgData name="Artur B" userId="0f527c54789a9c20" providerId="LiveId" clId="{8AF3587C-274E-4F18-8A39-D299AD309654}" dt="2025-05-20T14:42:28.256" v="0"/>
          <ac:spMkLst>
            <pc:docMk/>
            <pc:sldMk cId="3443740389" sldId="422"/>
            <ac:spMk id="14338" creationId="{00000000-0000-0000-0000-000000000000}"/>
          </ac:spMkLst>
        </pc:spChg>
        <pc:spChg chg="mod">
          <ac:chgData name="Artur B" userId="0f527c54789a9c20" providerId="LiveId" clId="{8AF3587C-274E-4F18-8A39-D299AD309654}" dt="2025-05-20T14:42:28.256" v="0"/>
          <ac:spMkLst>
            <pc:docMk/>
            <pc:sldMk cId="3443740389" sldId="422"/>
            <ac:spMk id="14339" creationId="{00000000-0000-0000-0000-000000000000}"/>
          </ac:spMkLst>
        </pc:spChg>
        <pc:spChg chg="mod">
          <ac:chgData name="Artur B" userId="0f527c54789a9c20" providerId="LiveId" clId="{8AF3587C-274E-4F18-8A39-D299AD309654}" dt="2025-05-20T14:42:28.256" v="0"/>
          <ac:spMkLst>
            <pc:docMk/>
            <pc:sldMk cId="3443740389" sldId="422"/>
            <ac:spMk id="14340" creationId="{00000000-0000-0000-0000-000000000000}"/>
          </ac:spMkLst>
        </pc:spChg>
        <pc:spChg chg="mod">
          <ac:chgData name="Artur B" userId="0f527c54789a9c20" providerId="LiveId" clId="{8AF3587C-274E-4F18-8A39-D299AD309654}" dt="2025-05-20T14:42:28.256" v="0"/>
          <ac:spMkLst>
            <pc:docMk/>
            <pc:sldMk cId="3443740389" sldId="422"/>
            <ac:spMk id="66565" creationId="{00000000-0000-0000-0000-000000000000}"/>
          </ac:spMkLst>
        </pc:spChg>
        <pc:picChg chg="mod">
          <ac:chgData name="Artur B" userId="0f527c54789a9c20" providerId="LiveId" clId="{8AF3587C-274E-4F18-8A39-D299AD309654}" dt="2025-05-20T14:42:28.256" v="0"/>
          <ac:picMkLst>
            <pc:docMk/>
            <pc:sldMk cId="3443740389" sldId="422"/>
            <ac:picMk id="14343" creationId="{00000000-0000-0000-0000-000000000000}"/>
          </ac:picMkLst>
        </pc:picChg>
      </pc:sldChg>
      <pc:sldChg chg="addSp delSp modSp add mod ord">
        <pc:chgData name="Artur B" userId="0f527c54789a9c20" providerId="LiveId" clId="{8AF3587C-274E-4F18-8A39-D299AD309654}" dt="2025-05-20T14:48:30.811" v="44"/>
        <pc:sldMkLst>
          <pc:docMk/>
          <pc:sldMk cId="3201631812" sldId="423"/>
        </pc:sldMkLst>
        <pc:spChg chg="add del">
          <ac:chgData name="Artur B" userId="0f527c54789a9c20" providerId="LiveId" clId="{8AF3587C-274E-4F18-8A39-D299AD309654}" dt="2025-05-20T14:47:32.704" v="18" actId="22"/>
          <ac:spMkLst>
            <pc:docMk/>
            <pc:sldMk cId="3201631812" sldId="423"/>
            <ac:spMk id="3" creationId="{E1F3CB75-9F09-D7ED-C337-8E618ACB8C75}"/>
          </ac:spMkLst>
        </pc:spChg>
        <pc:spChg chg="add mod">
          <ac:chgData name="Artur B" userId="0f527c54789a9c20" providerId="LiveId" clId="{8AF3587C-274E-4F18-8A39-D299AD309654}" dt="2025-05-20T14:48:11.985" v="42" actId="20577"/>
          <ac:spMkLst>
            <pc:docMk/>
            <pc:sldMk cId="3201631812" sldId="423"/>
            <ac:spMk id="4" creationId="{7396C48B-32DA-F8E4-BCC3-E1D20FC880E5}"/>
          </ac:spMkLst>
        </pc:spChg>
        <pc:picChg chg="del">
          <ac:chgData name="Artur B" userId="0f527c54789a9c20" providerId="LiveId" clId="{8AF3587C-274E-4F18-8A39-D299AD309654}" dt="2025-05-20T14:47:14.082" v="16" actId="478"/>
          <ac:picMkLst>
            <pc:docMk/>
            <pc:sldMk cId="3201631812" sldId="423"/>
            <ac:picMk id="73729" creationId="{8DA99219-A5ED-C829-3C7B-F61CBF150631}"/>
          </ac:picMkLst>
        </pc:picChg>
      </pc:sldChg>
      <pc:sldChg chg="modSp add mod">
        <pc:chgData name="Artur B" userId="0f527c54789a9c20" providerId="LiveId" clId="{8AF3587C-274E-4F18-8A39-D299AD309654}" dt="2025-05-20T14:52:13.840" v="157" actId="20577"/>
        <pc:sldMkLst>
          <pc:docMk/>
          <pc:sldMk cId="2460720736" sldId="424"/>
        </pc:sldMkLst>
        <pc:spChg chg="mod">
          <ac:chgData name="Artur B" userId="0f527c54789a9c20" providerId="LiveId" clId="{8AF3587C-274E-4F18-8A39-D299AD309654}" dt="2025-05-20T14:52:13.840" v="157" actId="20577"/>
          <ac:spMkLst>
            <pc:docMk/>
            <pc:sldMk cId="2460720736" sldId="424"/>
            <ac:spMk id="10" creationId="{D543454A-DE7E-73EA-538D-1E93ACE389B6}"/>
          </ac:spMkLst>
        </pc:spChg>
      </pc:sldChg>
      <pc:sldChg chg="addSp delSp modSp add del mod">
        <pc:chgData name="Artur B" userId="0f527c54789a9c20" providerId="LiveId" clId="{8AF3587C-274E-4F18-8A39-D299AD309654}" dt="2025-05-20T16:54:56.273" v="1105" actId="47"/>
        <pc:sldMkLst>
          <pc:docMk/>
          <pc:sldMk cId="703502244" sldId="425"/>
        </pc:sldMkLst>
        <pc:spChg chg="add mod">
          <ac:chgData name="Artur B" userId="0f527c54789a9c20" providerId="LiveId" clId="{8AF3587C-274E-4F18-8A39-D299AD309654}" dt="2025-05-20T15:39:29.532" v="355"/>
          <ac:spMkLst>
            <pc:docMk/>
            <pc:sldMk cId="703502244" sldId="425"/>
            <ac:spMk id="2" creationId="{A6EFF395-7FC0-A832-5559-769ADAC86BC4}"/>
          </ac:spMkLst>
        </pc:spChg>
        <pc:spChg chg="mod">
          <ac:chgData name="Artur B" userId="0f527c54789a9c20" providerId="LiveId" clId="{8AF3587C-274E-4F18-8A39-D299AD309654}" dt="2025-05-20T15:37:11.873" v="335" actId="1076"/>
          <ac:spMkLst>
            <pc:docMk/>
            <pc:sldMk cId="703502244" sldId="425"/>
            <ac:spMk id="14338" creationId="{69F221EA-74CD-F0D0-1FA0-7162DEAA67CE}"/>
          </ac:spMkLst>
        </pc:spChg>
        <pc:spChg chg="mod">
          <ac:chgData name="Artur B" userId="0f527c54789a9c20" providerId="LiveId" clId="{8AF3587C-274E-4F18-8A39-D299AD309654}" dt="2025-05-20T15:37:11.873" v="335" actId="1076"/>
          <ac:spMkLst>
            <pc:docMk/>
            <pc:sldMk cId="703502244" sldId="425"/>
            <ac:spMk id="14339" creationId="{B805B806-A1F6-36A1-641F-3CD1D7A057EC}"/>
          </ac:spMkLst>
        </pc:spChg>
        <pc:spChg chg="del">
          <ac:chgData name="Artur B" userId="0f527c54789a9c20" providerId="LiveId" clId="{8AF3587C-274E-4F18-8A39-D299AD309654}" dt="2025-05-20T15:37:07.474" v="334" actId="478"/>
          <ac:spMkLst>
            <pc:docMk/>
            <pc:sldMk cId="703502244" sldId="425"/>
            <ac:spMk id="14340" creationId="{DDC9E6DA-19E5-9796-B11B-378ED3848D5F}"/>
          </ac:spMkLst>
        </pc:spChg>
        <pc:spChg chg="mod">
          <ac:chgData name="Artur B" userId="0f527c54789a9c20" providerId="LiveId" clId="{8AF3587C-274E-4F18-8A39-D299AD309654}" dt="2025-05-20T15:37:11.873" v="335" actId="1076"/>
          <ac:spMkLst>
            <pc:docMk/>
            <pc:sldMk cId="703502244" sldId="425"/>
            <ac:spMk id="66565" creationId="{04052B47-363B-E204-30EE-228356549465}"/>
          </ac:spMkLst>
        </pc:spChg>
        <pc:graphicFrameChg chg="del">
          <ac:chgData name="Artur B" userId="0f527c54789a9c20" providerId="LiveId" clId="{8AF3587C-274E-4F18-8A39-D299AD309654}" dt="2025-05-20T15:37:13.824" v="336" actId="478"/>
          <ac:graphicFrameMkLst>
            <pc:docMk/>
            <pc:sldMk cId="703502244" sldId="425"/>
            <ac:graphicFrameMk id="10" creationId="{867688CF-26D6-92BF-DACD-926A51FF507F}"/>
          </ac:graphicFrameMkLst>
        </pc:graphicFrameChg>
        <pc:picChg chg="mod">
          <ac:chgData name="Artur B" userId="0f527c54789a9c20" providerId="LiveId" clId="{8AF3587C-274E-4F18-8A39-D299AD309654}" dt="2025-05-20T15:37:11.873" v="335" actId="1076"/>
          <ac:picMkLst>
            <pc:docMk/>
            <pc:sldMk cId="703502244" sldId="425"/>
            <ac:picMk id="14343" creationId="{F3ED395A-ECD7-D9C7-9A7F-80387889B995}"/>
          </ac:picMkLst>
        </pc:picChg>
      </pc:sldChg>
      <pc:sldChg chg="addSp delSp modSp add mod">
        <pc:chgData name="Artur B" userId="0f527c54789a9c20" providerId="LiveId" clId="{8AF3587C-274E-4F18-8A39-D299AD309654}" dt="2025-05-20T15:43:42.283" v="427" actId="20577"/>
        <pc:sldMkLst>
          <pc:docMk/>
          <pc:sldMk cId="2723122104" sldId="426"/>
        </pc:sldMkLst>
        <pc:spChg chg="del">
          <ac:chgData name="Artur B" userId="0f527c54789a9c20" providerId="LiveId" clId="{8AF3587C-274E-4F18-8A39-D299AD309654}" dt="2025-05-20T15:40:25.979" v="358" actId="478"/>
          <ac:spMkLst>
            <pc:docMk/>
            <pc:sldMk cId="2723122104" sldId="426"/>
            <ac:spMk id="2" creationId="{F4662090-B1EE-DE4D-2565-DD6F291059C2}"/>
          </ac:spMkLst>
        </pc:spChg>
        <pc:spChg chg="add mod">
          <ac:chgData name="Artur B" userId="0f527c54789a9c20" providerId="LiveId" clId="{8AF3587C-274E-4F18-8A39-D299AD309654}" dt="2025-05-20T15:40:29.845" v="360"/>
          <ac:spMkLst>
            <pc:docMk/>
            <pc:sldMk cId="2723122104" sldId="426"/>
            <ac:spMk id="4" creationId="{27FC9472-B808-E7C6-1184-C2D9F3C468A6}"/>
          </ac:spMkLst>
        </pc:spChg>
        <pc:spChg chg="add mod">
          <ac:chgData name="Artur B" userId="0f527c54789a9c20" providerId="LiveId" clId="{8AF3587C-274E-4F18-8A39-D299AD309654}" dt="2025-05-20T15:40:29.845" v="360"/>
          <ac:spMkLst>
            <pc:docMk/>
            <pc:sldMk cId="2723122104" sldId="426"/>
            <ac:spMk id="5" creationId="{B247B041-AF55-3D3D-6E1E-C31B35DD8B02}"/>
          </ac:spMkLst>
        </pc:spChg>
        <pc:spChg chg="add mod">
          <ac:chgData name="Artur B" userId="0f527c54789a9c20" providerId="LiveId" clId="{8AF3587C-274E-4F18-8A39-D299AD309654}" dt="2025-05-20T15:40:29.845" v="360"/>
          <ac:spMkLst>
            <pc:docMk/>
            <pc:sldMk cId="2723122104" sldId="426"/>
            <ac:spMk id="6" creationId="{D656E545-363D-D0A7-3AB2-B62EF5C9E77F}"/>
          </ac:spMkLst>
        </pc:spChg>
        <pc:spChg chg="add mod">
          <ac:chgData name="Artur B" userId="0f527c54789a9c20" providerId="LiveId" clId="{8AF3587C-274E-4F18-8A39-D299AD309654}" dt="2025-05-20T15:40:29.845" v="360"/>
          <ac:spMkLst>
            <pc:docMk/>
            <pc:sldMk cId="2723122104" sldId="426"/>
            <ac:spMk id="7" creationId="{FA507A8A-C9CB-FE69-69A5-3F65C528F69F}"/>
          </ac:spMkLst>
        </pc:spChg>
        <pc:graphicFrameChg chg="add mod">
          <ac:chgData name="Artur B" userId="0f527c54789a9c20" providerId="LiveId" clId="{8AF3587C-274E-4F18-8A39-D299AD309654}" dt="2025-05-20T15:40:27.350" v="359"/>
          <ac:graphicFrameMkLst>
            <pc:docMk/>
            <pc:sldMk cId="2723122104" sldId="426"/>
            <ac:graphicFrameMk id="3" creationId="{2648B13F-9BBA-D199-D28F-3581CC757A04}"/>
          </ac:graphicFrameMkLst>
        </pc:graphicFrameChg>
        <pc:graphicFrameChg chg="add mod modGraphic">
          <ac:chgData name="Artur B" userId="0f527c54789a9c20" providerId="LiveId" clId="{8AF3587C-274E-4F18-8A39-D299AD309654}" dt="2025-05-20T15:43:42.283" v="427" actId="20577"/>
          <ac:graphicFrameMkLst>
            <pc:docMk/>
            <pc:sldMk cId="2723122104" sldId="426"/>
            <ac:graphicFrameMk id="8" creationId="{187F840A-A556-40A5-2592-CC30C052B045}"/>
          </ac:graphicFrameMkLst>
        </pc:graphicFrameChg>
      </pc:sldChg>
      <pc:sldChg chg="addSp delSp modSp add del mod">
        <pc:chgData name="Artur B" userId="0f527c54789a9c20" providerId="LiveId" clId="{8AF3587C-274E-4F18-8A39-D299AD309654}" dt="2025-05-20T16:54:49.838" v="1104" actId="47"/>
        <pc:sldMkLst>
          <pc:docMk/>
          <pc:sldMk cId="1494973513" sldId="427"/>
        </pc:sldMkLst>
        <pc:graphicFrameChg chg="add mod modGraphic">
          <ac:chgData name="Artur B" userId="0f527c54789a9c20" providerId="LiveId" clId="{8AF3587C-274E-4F18-8A39-D299AD309654}" dt="2025-05-20T15:54:04.333" v="586" actId="14734"/>
          <ac:graphicFrameMkLst>
            <pc:docMk/>
            <pc:sldMk cId="1494973513" sldId="427"/>
            <ac:graphicFrameMk id="2" creationId="{5479A6A2-69A3-BB41-63B6-9234420C98AA}"/>
          </ac:graphicFrameMkLst>
        </pc:graphicFrameChg>
        <pc:graphicFrameChg chg="del">
          <ac:chgData name="Artur B" userId="0f527c54789a9c20" providerId="LiveId" clId="{8AF3587C-274E-4F18-8A39-D299AD309654}" dt="2025-05-20T15:43:33.464" v="419" actId="478"/>
          <ac:graphicFrameMkLst>
            <pc:docMk/>
            <pc:sldMk cId="1494973513" sldId="427"/>
            <ac:graphicFrameMk id="8" creationId="{E8A2D659-3098-2E77-2B27-8E9FB609B769}"/>
          </ac:graphicFrameMkLst>
        </pc:graphicFrameChg>
        <pc:graphicFrameChg chg="add del">
          <ac:chgData name="Artur B" userId="0f527c54789a9c20" providerId="LiveId" clId="{8AF3587C-274E-4F18-8A39-D299AD309654}" dt="2025-05-20T15:55:30.680" v="590"/>
          <ac:graphicFrameMkLst>
            <pc:docMk/>
            <pc:sldMk cId="1494973513" sldId="427"/>
            <ac:graphicFrameMk id="9" creationId="{0B4F3BE0-0077-8335-DE7B-2E4C4223A9BF}"/>
          </ac:graphicFrameMkLst>
        </pc:graphicFrameChg>
      </pc:sldChg>
      <pc:sldChg chg="addSp delSp modSp add mod ord">
        <pc:chgData name="Artur B" userId="0f527c54789a9c20" providerId="LiveId" clId="{8AF3587C-274E-4F18-8A39-D299AD309654}" dt="2025-05-20T17:01:53.780" v="1174"/>
        <pc:sldMkLst>
          <pc:docMk/>
          <pc:sldMk cId="729710539" sldId="428"/>
        </pc:sldMkLst>
        <pc:spChg chg="add del mod">
          <ac:chgData name="Artur B" userId="0f527c54789a9c20" providerId="LiveId" clId="{8AF3587C-274E-4F18-8A39-D299AD309654}" dt="2025-05-20T16:53:35.671" v="1089" actId="478"/>
          <ac:spMkLst>
            <pc:docMk/>
            <pc:sldMk cId="729710539" sldId="428"/>
            <ac:spMk id="3" creationId="{3F446E62-E934-A268-6C72-137821D57B91}"/>
          </ac:spMkLst>
        </pc:spChg>
        <pc:spChg chg="mod">
          <ac:chgData name="Artur B" userId="0f527c54789a9c20" providerId="LiveId" clId="{8AF3587C-274E-4F18-8A39-D299AD309654}" dt="2025-05-20T16:53:40.933" v="1091" actId="14100"/>
          <ac:spMkLst>
            <pc:docMk/>
            <pc:sldMk cId="729710539" sldId="428"/>
            <ac:spMk id="13" creationId="{5AB68887-E6FA-071D-1798-28AB5CD597E7}"/>
          </ac:spMkLst>
        </pc:spChg>
        <pc:spChg chg="del">
          <ac:chgData name="Artur B" userId="0f527c54789a9c20" providerId="LiveId" clId="{8AF3587C-274E-4F18-8A39-D299AD309654}" dt="2025-05-20T16:45:07.293" v="927" actId="478"/>
          <ac:spMkLst>
            <pc:docMk/>
            <pc:sldMk cId="729710539" sldId="428"/>
            <ac:spMk id="14" creationId="{EB15BA17-44AB-5AF6-91BC-504998D21AE0}"/>
          </ac:spMkLst>
        </pc:spChg>
        <pc:spChg chg="mod">
          <ac:chgData name="Artur B" userId="0f527c54789a9c20" providerId="LiveId" clId="{8AF3587C-274E-4F18-8A39-D299AD309654}" dt="2025-05-20T16:45:01.322" v="925" actId="20577"/>
          <ac:spMkLst>
            <pc:docMk/>
            <pc:sldMk cId="729710539" sldId="428"/>
            <ac:spMk id="66565" creationId="{607C9FAF-DD1C-B907-A3AD-A6915C17A67F}"/>
          </ac:spMkLst>
        </pc:spChg>
        <pc:picChg chg="add del mod modCrop">
          <ac:chgData name="Artur B" userId="0f527c54789a9c20" providerId="LiveId" clId="{8AF3587C-274E-4F18-8A39-D299AD309654}" dt="2025-05-20T16:53:02.581" v="1082" actId="478"/>
          <ac:picMkLst>
            <pc:docMk/>
            <pc:sldMk cId="729710539" sldId="428"/>
            <ac:picMk id="2" creationId="{BEF7EFCB-0693-2E2C-31F1-DEC8BCB7CF6E}"/>
          </ac:picMkLst>
        </pc:picChg>
        <pc:picChg chg="add mod modCrop">
          <ac:chgData name="Artur B" userId="0f527c54789a9c20" providerId="LiveId" clId="{8AF3587C-274E-4F18-8A39-D299AD309654}" dt="2025-05-20T16:53:45.724" v="1095" actId="1076"/>
          <ac:picMkLst>
            <pc:docMk/>
            <pc:sldMk cId="729710539" sldId="428"/>
            <ac:picMk id="4" creationId="{A6E414B4-5297-8323-9A11-3F3081691957}"/>
          </ac:picMkLst>
        </pc:picChg>
        <pc:picChg chg="del">
          <ac:chgData name="Artur B" userId="0f527c54789a9c20" providerId="LiveId" clId="{8AF3587C-274E-4F18-8A39-D299AD309654}" dt="2025-05-20T16:45:05.846" v="926" actId="478"/>
          <ac:picMkLst>
            <pc:docMk/>
            <pc:sldMk cId="729710539" sldId="428"/>
            <ac:picMk id="1026" creationId="{7DEB5076-2E25-D19D-5A17-53E5A88E8F5E}"/>
          </ac:picMkLst>
        </pc:picChg>
      </pc:sldChg>
      <pc:sldChg chg="addSp delSp modSp add mod">
        <pc:chgData name="Artur B" userId="0f527c54789a9c20" providerId="LiveId" clId="{8AF3587C-274E-4F18-8A39-D299AD309654}" dt="2025-05-20T15:53:53.868" v="584" actId="1076"/>
        <pc:sldMkLst>
          <pc:docMk/>
          <pc:sldMk cId="2211513851" sldId="429"/>
        </pc:sldMkLst>
        <pc:spChg chg="add del mod">
          <ac:chgData name="Artur B" userId="0f527c54789a9c20" providerId="LiveId" clId="{8AF3587C-274E-4F18-8A39-D299AD309654}" dt="2025-05-20T15:53:38.738" v="581" actId="478"/>
          <ac:spMkLst>
            <pc:docMk/>
            <pc:sldMk cId="2211513851" sldId="429"/>
            <ac:spMk id="2" creationId="{10BD9236-3505-E450-3B79-4F306750D47A}"/>
          </ac:spMkLst>
        </pc:spChg>
        <pc:graphicFrameChg chg="del">
          <ac:chgData name="Artur B" userId="0f527c54789a9c20" providerId="LiveId" clId="{8AF3587C-274E-4F18-8A39-D299AD309654}" dt="2025-05-20T15:53:32.241" v="577" actId="478"/>
          <ac:graphicFrameMkLst>
            <pc:docMk/>
            <pc:sldMk cId="2211513851" sldId="429"/>
            <ac:graphicFrameMk id="8" creationId="{DC22A6A0-86A1-543D-E295-E19840B5C6ED}"/>
          </ac:graphicFrameMkLst>
        </pc:graphicFrameChg>
        <pc:picChg chg="add mod">
          <ac:chgData name="Artur B" userId="0f527c54789a9c20" providerId="LiveId" clId="{8AF3587C-274E-4F18-8A39-D299AD309654}" dt="2025-05-20T15:53:53.868" v="584" actId="1076"/>
          <ac:picMkLst>
            <pc:docMk/>
            <pc:sldMk cId="2211513851" sldId="429"/>
            <ac:picMk id="3" creationId="{A915622B-55C3-42AA-868B-BB47B8A71518}"/>
          </ac:picMkLst>
        </pc:picChg>
      </pc:sldChg>
      <pc:sldChg chg="addSp delSp modSp add del mod">
        <pc:chgData name="Artur B" userId="0f527c54789a9c20" providerId="LiveId" clId="{8AF3587C-274E-4F18-8A39-D299AD309654}" dt="2025-05-20T18:36:31.898" v="1419" actId="2696"/>
        <pc:sldMkLst>
          <pc:docMk/>
          <pc:sldMk cId="772378978" sldId="430"/>
        </pc:sldMkLst>
        <pc:spChg chg="add mod">
          <ac:chgData name="Artur B" userId="0f527c54789a9c20" providerId="LiveId" clId="{8AF3587C-274E-4F18-8A39-D299AD309654}" dt="2025-05-20T16:37:54.645" v="860" actId="1076"/>
          <ac:spMkLst>
            <pc:docMk/>
            <pc:sldMk cId="772378978" sldId="430"/>
            <ac:spMk id="6" creationId="{4C7E11D1-60D1-E9CB-CC84-1E18706F192E}"/>
          </ac:spMkLst>
        </pc:spChg>
        <pc:spChg chg="mod">
          <ac:chgData name="Artur B" userId="0f527c54789a9c20" providerId="LiveId" clId="{8AF3587C-274E-4F18-8A39-D299AD309654}" dt="2025-05-20T16:38:15.272" v="861" actId="20577"/>
          <ac:spMkLst>
            <pc:docMk/>
            <pc:sldMk cId="772378978" sldId="430"/>
            <ac:spMk id="13" creationId="{4A987EA9-2206-7390-4716-ACF76E6946E7}"/>
          </ac:spMkLst>
        </pc:spChg>
        <pc:spChg chg="mod">
          <ac:chgData name="Artur B" userId="0f527c54789a9c20" providerId="LiveId" clId="{8AF3587C-274E-4F18-8A39-D299AD309654}" dt="2025-05-20T16:07:07.335" v="712" actId="1076"/>
          <ac:spMkLst>
            <pc:docMk/>
            <pc:sldMk cId="772378978" sldId="430"/>
            <ac:spMk id="14338" creationId="{7925C9D4-28B2-551C-A92C-170AB2D3DF02}"/>
          </ac:spMkLst>
        </pc:spChg>
        <pc:spChg chg="mod">
          <ac:chgData name="Artur B" userId="0f527c54789a9c20" providerId="LiveId" clId="{8AF3587C-274E-4F18-8A39-D299AD309654}" dt="2025-05-20T16:07:07.335" v="712" actId="1076"/>
          <ac:spMkLst>
            <pc:docMk/>
            <pc:sldMk cId="772378978" sldId="430"/>
            <ac:spMk id="14339" creationId="{AF3C894F-A3A4-1431-65BB-FD6E55E0D44D}"/>
          </ac:spMkLst>
        </pc:spChg>
        <pc:spChg chg="del">
          <ac:chgData name="Artur B" userId="0f527c54789a9c20" providerId="LiveId" clId="{8AF3587C-274E-4F18-8A39-D299AD309654}" dt="2025-05-20T16:07:02.959" v="711" actId="478"/>
          <ac:spMkLst>
            <pc:docMk/>
            <pc:sldMk cId="772378978" sldId="430"/>
            <ac:spMk id="14340" creationId="{2360427F-977C-4469-470B-963027EF8148}"/>
          </ac:spMkLst>
        </pc:spChg>
        <pc:spChg chg="mod">
          <ac:chgData name="Artur B" userId="0f527c54789a9c20" providerId="LiveId" clId="{8AF3587C-274E-4F18-8A39-D299AD309654}" dt="2025-05-20T16:07:07.335" v="712" actId="1076"/>
          <ac:spMkLst>
            <pc:docMk/>
            <pc:sldMk cId="772378978" sldId="430"/>
            <ac:spMk id="66565" creationId="{82490595-5CB2-E626-128C-F4C4C73D689A}"/>
          </ac:spMkLst>
        </pc:spChg>
        <pc:picChg chg="mod">
          <ac:chgData name="Artur B" userId="0f527c54789a9c20" providerId="LiveId" clId="{8AF3587C-274E-4F18-8A39-D299AD309654}" dt="2025-05-20T16:31:33.776" v="758" actId="1076"/>
          <ac:picMkLst>
            <pc:docMk/>
            <pc:sldMk cId="772378978" sldId="430"/>
            <ac:picMk id="3" creationId="{52E2A138-9A5B-93DA-11E9-DDD3693FF249}"/>
          </ac:picMkLst>
        </pc:picChg>
        <pc:picChg chg="add del mod">
          <ac:chgData name="Artur B" userId="0f527c54789a9c20" providerId="LiveId" clId="{8AF3587C-274E-4F18-8A39-D299AD309654}" dt="2025-05-20T16:31:08.801" v="748" actId="478"/>
          <ac:picMkLst>
            <pc:docMk/>
            <pc:sldMk cId="772378978" sldId="430"/>
            <ac:picMk id="4" creationId="{786DB3EE-3C05-BBB8-3088-109A6D481D5D}"/>
          </ac:picMkLst>
        </pc:picChg>
        <pc:picChg chg="mod ord">
          <ac:chgData name="Artur B" userId="0f527c54789a9c20" providerId="LiveId" clId="{8AF3587C-274E-4F18-8A39-D299AD309654}" dt="2025-05-20T16:37:47.092" v="858" actId="1076"/>
          <ac:picMkLst>
            <pc:docMk/>
            <pc:sldMk cId="772378978" sldId="430"/>
            <ac:picMk id="5" creationId="{FC446C4E-5B06-FF77-3A81-0159EEAF0013}"/>
          </ac:picMkLst>
        </pc:picChg>
        <pc:picChg chg="mod">
          <ac:chgData name="Artur B" userId="0f527c54789a9c20" providerId="LiveId" clId="{8AF3587C-274E-4F18-8A39-D299AD309654}" dt="2025-05-20T16:07:07.335" v="712" actId="1076"/>
          <ac:picMkLst>
            <pc:docMk/>
            <pc:sldMk cId="772378978" sldId="430"/>
            <ac:picMk id="14343" creationId="{D2BFDE94-BE3D-27C6-C4DB-F024DA30E65B}"/>
          </ac:picMkLst>
        </pc:picChg>
      </pc:sldChg>
      <pc:sldChg chg="add">
        <pc:chgData name="Artur B" userId="0f527c54789a9c20" providerId="LiveId" clId="{8AF3587C-274E-4F18-8A39-D299AD309654}" dt="2025-05-20T18:36:38.499" v="1420"/>
        <pc:sldMkLst>
          <pc:docMk/>
          <pc:sldMk cId="2903979714" sldId="430"/>
        </pc:sldMkLst>
      </pc:sldChg>
      <pc:sldChg chg="addSp delSp modSp add mod">
        <pc:chgData name="Artur B" userId="0f527c54789a9c20" providerId="LiveId" clId="{8AF3587C-274E-4F18-8A39-D299AD309654}" dt="2025-05-20T19:24:59.088" v="2264" actId="20577"/>
        <pc:sldMkLst>
          <pc:docMk/>
          <pc:sldMk cId="1211085027" sldId="431"/>
        </pc:sldMkLst>
        <pc:spChg chg="mod">
          <ac:chgData name="Artur B" userId="0f527c54789a9c20" providerId="LiveId" clId="{8AF3587C-274E-4F18-8A39-D299AD309654}" dt="2025-05-20T19:24:59.088" v="2264" actId="20577"/>
          <ac:spMkLst>
            <pc:docMk/>
            <pc:sldMk cId="1211085027" sldId="431"/>
            <ac:spMk id="12" creationId="{C2A68AE4-8CDB-46C4-39D4-EE04B5C0609A}"/>
          </ac:spMkLst>
        </pc:spChg>
        <pc:spChg chg="mod">
          <ac:chgData name="Artur B" userId="0f527c54789a9c20" providerId="LiveId" clId="{8AF3587C-274E-4F18-8A39-D299AD309654}" dt="2025-05-20T18:45:18.009" v="1581" actId="1076"/>
          <ac:spMkLst>
            <pc:docMk/>
            <pc:sldMk cId="1211085027" sldId="431"/>
            <ac:spMk id="14338" creationId="{113903D5-3B52-5A35-8C73-8AA9243489A5}"/>
          </ac:spMkLst>
        </pc:spChg>
        <pc:spChg chg="mod">
          <ac:chgData name="Artur B" userId="0f527c54789a9c20" providerId="LiveId" clId="{8AF3587C-274E-4F18-8A39-D299AD309654}" dt="2025-05-20T18:45:18.009" v="1581" actId="1076"/>
          <ac:spMkLst>
            <pc:docMk/>
            <pc:sldMk cId="1211085027" sldId="431"/>
            <ac:spMk id="14339" creationId="{718E5B7A-50BA-5C6B-EBA1-7EB78D856424}"/>
          </ac:spMkLst>
        </pc:spChg>
        <pc:spChg chg="del">
          <ac:chgData name="Artur B" userId="0f527c54789a9c20" providerId="LiveId" clId="{8AF3587C-274E-4F18-8A39-D299AD309654}" dt="2025-05-20T18:45:12.457" v="1579" actId="478"/>
          <ac:spMkLst>
            <pc:docMk/>
            <pc:sldMk cId="1211085027" sldId="431"/>
            <ac:spMk id="14340" creationId="{C785E233-88AB-4184-85C3-B919F9EEBD4B}"/>
          </ac:spMkLst>
        </pc:spChg>
        <pc:spChg chg="mod">
          <ac:chgData name="Artur B" userId="0f527c54789a9c20" providerId="LiveId" clId="{8AF3587C-274E-4F18-8A39-D299AD309654}" dt="2025-05-20T18:45:18.009" v="1581" actId="1076"/>
          <ac:spMkLst>
            <pc:docMk/>
            <pc:sldMk cId="1211085027" sldId="431"/>
            <ac:spMk id="66565" creationId="{0FE01CEF-6619-45A7-1873-AB7C5D4B7071}"/>
          </ac:spMkLst>
        </pc:spChg>
        <pc:picChg chg="del">
          <ac:chgData name="Artur B" userId="0f527c54789a9c20" providerId="LiveId" clId="{8AF3587C-274E-4F18-8A39-D299AD309654}" dt="2025-05-20T16:09:26.165" v="720" actId="478"/>
          <ac:picMkLst>
            <pc:docMk/>
            <pc:sldMk cId="1211085027" sldId="431"/>
            <ac:picMk id="3" creationId="{403C7F2B-AB36-2A7D-089D-16EC2EA03D5F}"/>
          </ac:picMkLst>
        </pc:picChg>
        <pc:picChg chg="add mod">
          <ac:chgData name="Artur B" userId="0f527c54789a9c20" providerId="LiveId" clId="{8AF3587C-274E-4F18-8A39-D299AD309654}" dt="2025-05-20T18:45:29.311" v="1586" actId="1076"/>
          <ac:picMkLst>
            <pc:docMk/>
            <pc:sldMk cId="1211085027" sldId="431"/>
            <ac:picMk id="4" creationId="{79E61AB6-80FA-2C7E-41B8-4AF97AE7E31C}"/>
          </ac:picMkLst>
        </pc:picChg>
        <pc:picChg chg="del">
          <ac:chgData name="Artur B" userId="0f527c54789a9c20" providerId="LiveId" clId="{8AF3587C-274E-4F18-8A39-D299AD309654}" dt="2025-05-20T16:09:25.453" v="719" actId="478"/>
          <ac:picMkLst>
            <pc:docMk/>
            <pc:sldMk cId="1211085027" sldId="431"/>
            <ac:picMk id="5" creationId="{53279B25-C3DE-B3B2-4886-12AE1BABA843}"/>
          </ac:picMkLst>
        </pc:picChg>
        <pc:picChg chg="add mod">
          <ac:chgData name="Artur B" userId="0f527c54789a9c20" providerId="LiveId" clId="{8AF3587C-274E-4F18-8A39-D299AD309654}" dt="2025-05-20T18:45:23.588" v="1584" actId="1076"/>
          <ac:picMkLst>
            <pc:docMk/>
            <pc:sldMk cId="1211085027" sldId="431"/>
            <ac:picMk id="7" creationId="{8CC3CFEF-F2CA-1A5C-326E-C15741AD75DA}"/>
          </ac:picMkLst>
        </pc:picChg>
        <pc:picChg chg="mod">
          <ac:chgData name="Artur B" userId="0f527c54789a9c20" providerId="LiveId" clId="{8AF3587C-274E-4F18-8A39-D299AD309654}" dt="2025-05-20T18:45:18.009" v="1581" actId="1076"/>
          <ac:picMkLst>
            <pc:docMk/>
            <pc:sldMk cId="1211085027" sldId="431"/>
            <ac:picMk id="14343" creationId="{53B6E7DC-6B69-419C-4E1E-12BCB9CEDE0B}"/>
          </ac:picMkLst>
        </pc:picChg>
        <pc:cxnChg chg="add mod">
          <ac:chgData name="Artur B" userId="0f527c54789a9c20" providerId="LiveId" clId="{8AF3587C-274E-4F18-8A39-D299AD309654}" dt="2025-05-20T18:45:45.115" v="1590" actId="14100"/>
          <ac:cxnSpMkLst>
            <pc:docMk/>
            <pc:sldMk cId="1211085027" sldId="431"/>
            <ac:cxnSpMk id="9" creationId="{4168B944-D4CA-7271-449C-A4CDC16B21B8}"/>
          </ac:cxnSpMkLst>
        </pc:cxnChg>
      </pc:sldChg>
      <pc:sldChg chg="add">
        <pc:chgData name="Artur B" userId="0f527c54789a9c20" providerId="LiveId" clId="{8AF3587C-274E-4F18-8A39-D299AD309654}" dt="2025-05-20T18:36:38.499" v="1420"/>
        <pc:sldMkLst>
          <pc:docMk/>
          <pc:sldMk cId="1390463444" sldId="432"/>
        </pc:sldMkLst>
      </pc:sldChg>
      <pc:sldChg chg="addSp delSp modSp add del mod">
        <pc:chgData name="Artur B" userId="0f527c54789a9c20" providerId="LiveId" clId="{8AF3587C-274E-4F18-8A39-D299AD309654}" dt="2025-05-20T18:36:31.898" v="1419" actId="2696"/>
        <pc:sldMkLst>
          <pc:docMk/>
          <pc:sldMk cId="3831954544" sldId="432"/>
        </pc:sldMkLst>
        <pc:spChg chg="add mod">
          <ac:chgData name="Artur B" userId="0f527c54789a9c20" providerId="LiveId" clId="{8AF3587C-274E-4F18-8A39-D299AD309654}" dt="2025-05-20T16:37:03.514" v="851" actId="1076"/>
          <ac:spMkLst>
            <pc:docMk/>
            <pc:sldMk cId="3831954544" sldId="432"/>
            <ac:spMk id="2" creationId="{A69B9494-EC9F-5BAB-6402-7E1E5FF2DB3A}"/>
          </ac:spMkLst>
        </pc:spChg>
        <pc:spChg chg="mod">
          <ac:chgData name="Artur B" userId="0f527c54789a9c20" providerId="LiveId" clId="{8AF3587C-274E-4F18-8A39-D299AD309654}" dt="2025-05-20T16:32:52.259" v="789"/>
          <ac:spMkLst>
            <pc:docMk/>
            <pc:sldMk cId="3831954544" sldId="432"/>
            <ac:spMk id="13" creationId="{C2D04C88-3312-36B7-0544-A848EBCA6C20}"/>
          </ac:spMkLst>
        </pc:spChg>
        <pc:picChg chg="del mod">
          <ac:chgData name="Artur B" userId="0f527c54789a9c20" providerId="LiveId" clId="{8AF3587C-274E-4F18-8A39-D299AD309654}" dt="2025-05-20T16:32:25.611" v="772" actId="478"/>
          <ac:picMkLst>
            <pc:docMk/>
            <pc:sldMk cId="3831954544" sldId="432"/>
            <ac:picMk id="3" creationId="{31BDAF7B-5FDF-3C34-086D-45C8A74891CD}"/>
          </ac:picMkLst>
        </pc:picChg>
        <pc:picChg chg="mod">
          <ac:chgData name="Artur B" userId="0f527c54789a9c20" providerId="LiveId" clId="{8AF3587C-274E-4F18-8A39-D299AD309654}" dt="2025-05-20T16:36:36.897" v="846" actId="1076"/>
          <ac:picMkLst>
            <pc:docMk/>
            <pc:sldMk cId="3831954544" sldId="432"/>
            <ac:picMk id="4" creationId="{6895DD47-1096-AC83-ECC1-D2C593AB2481}"/>
          </ac:picMkLst>
        </pc:picChg>
        <pc:picChg chg="del">
          <ac:chgData name="Artur B" userId="0f527c54789a9c20" providerId="LiveId" clId="{8AF3587C-274E-4F18-8A39-D299AD309654}" dt="2025-05-20T16:32:26.526" v="773" actId="478"/>
          <ac:picMkLst>
            <pc:docMk/>
            <pc:sldMk cId="3831954544" sldId="432"/>
            <ac:picMk id="5" creationId="{953DC037-F332-A452-B596-99EDB2CDDF73}"/>
          </ac:picMkLst>
        </pc:picChg>
      </pc:sldChg>
      <pc:sldChg chg="addSp delSp modSp add mod">
        <pc:chgData name="Artur B" userId="0f527c54789a9c20" providerId="LiveId" clId="{8AF3587C-274E-4F18-8A39-D299AD309654}" dt="2025-05-20T19:19:43.158" v="2045" actId="1076"/>
        <pc:sldMkLst>
          <pc:docMk/>
          <pc:sldMk cId="2101574984" sldId="433"/>
        </pc:sldMkLst>
        <pc:spChg chg="mod">
          <ac:chgData name="Artur B" userId="0f527c54789a9c20" providerId="LiveId" clId="{8AF3587C-274E-4F18-8A39-D299AD309654}" dt="2025-05-20T17:00:44.415" v="1160" actId="1076"/>
          <ac:spMkLst>
            <pc:docMk/>
            <pc:sldMk cId="2101574984" sldId="433"/>
            <ac:spMk id="13" creationId="{415A6915-A6A7-516F-77A2-300AA1EBF3E9}"/>
          </ac:spMkLst>
        </pc:spChg>
        <pc:spChg chg="mod">
          <ac:chgData name="Artur B" userId="0f527c54789a9c20" providerId="LiveId" clId="{8AF3587C-274E-4F18-8A39-D299AD309654}" dt="2025-05-20T19:19:43.158" v="2045" actId="1076"/>
          <ac:spMkLst>
            <pc:docMk/>
            <pc:sldMk cId="2101574984" sldId="433"/>
            <ac:spMk id="14" creationId="{887A2DC9-8923-3142-73AB-CBC810B49FD4}"/>
          </ac:spMkLst>
        </pc:spChg>
        <pc:picChg chg="add mod modCrop">
          <ac:chgData name="Artur B" userId="0f527c54789a9c20" providerId="LiveId" clId="{8AF3587C-274E-4F18-8A39-D299AD309654}" dt="2025-05-20T17:00:45.563" v="1161" actId="1076"/>
          <ac:picMkLst>
            <pc:docMk/>
            <pc:sldMk cId="2101574984" sldId="433"/>
            <ac:picMk id="2" creationId="{A86EB161-E3B0-FC5D-2A0F-E753AE5EA943}"/>
          </ac:picMkLst>
        </pc:picChg>
        <pc:picChg chg="del">
          <ac:chgData name="Artur B" userId="0f527c54789a9c20" providerId="LiveId" clId="{8AF3587C-274E-4F18-8A39-D299AD309654}" dt="2025-05-20T16:59:24.462" v="1128" actId="478"/>
          <ac:picMkLst>
            <pc:docMk/>
            <pc:sldMk cId="2101574984" sldId="433"/>
            <ac:picMk id="1026" creationId="{86F72E19-A5B0-BEE1-E87C-37A4A71603CA}"/>
          </ac:picMkLst>
        </pc:picChg>
      </pc:sldChg>
      <pc:sldChg chg="addSp delSp modSp add mod ord">
        <pc:chgData name="Artur B" userId="0f527c54789a9c20" providerId="LiveId" clId="{8AF3587C-274E-4F18-8A39-D299AD309654}" dt="2025-05-20T17:05:28.037" v="1189" actId="1076"/>
        <pc:sldMkLst>
          <pc:docMk/>
          <pc:sldMk cId="682951359" sldId="434"/>
        </pc:sldMkLst>
        <pc:spChg chg="mod">
          <ac:chgData name="Artur B" userId="0f527c54789a9c20" providerId="LiveId" clId="{8AF3587C-274E-4F18-8A39-D299AD309654}" dt="2025-05-20T17:05:15.796" v="1185" actId="1076"/>
          <ac:spMkLst>
            <pc:docMk/>
            <pc:sldMk cId="682951359" sldId="434"/>
            <ac:spMk id="3" creationId="{92E5405B-72D9-2B45-36D1-CE25D4986046}"/>
          </ac:spMkLst>
        </pc:spChg>
        <pc:spChg chg="mod">
          <ac:chgData name="Artur B" userId="0f527c54789a9c20" providerId="LiveId" clId="{8AF3587C-274E-4F18-8A39-D299AD309654}" dt="2025-05-20T17:05:24.862" v="1188" actId="20577"/>
          <ac:spMkLst>
            <pc:docMk/>
            <pc:sldMk cId="682951359" sldId="434"/>
            <ac:spMk id="13" creationId="{9F1E3A4E-6B68-C2D5-AF50-7B3C70C66542}"/>
          </ac:spMkLst>
        </pc:spChg>
        <pc:picChg chg="del">
          <ac:chgData name="Artur B" userId="0f527c54789a9c20" providerId="LiveId" clId="{8AF3587C-274E-4F18-8A39-D299AD309654}" dt="2025-05-20T17:05:07.761" v="1181" actId="478"/>
          <ac:picMkLst>
            <pc:docMk/>
            <pc:sldMk cId="682951359" sldId="434"/>
            <ac:picMk id="2" creationId="{8EED507D-5F8D-5D8C-8CAD-13E6AF588373}"/>
          </ac:picMkLst>
        </pc:picChg>
        <pc:picChg chg="add mod">
          <ac:chgData name="Artur B" userId="0f527c54789a9c20" providerId="LiveId" clId="{8AF3587C-274E-4F18-8A39-D299AD309654}" dt="2025-05-20T17:05:28.037" v="1189" actId="1076"/>
          <ac:picMkLst>
            <pc:docMk/>
            <pc:sldMk cId="682951359" sldId="434"/>
            <ac:picMk id="4" creationId="{0B7A8404-656D-CAD1-0144-19074D90E58D}"/>
          </ac:picMkLst>
        </pc:picChg>
      </pc:sldChg>
      <pc:sldChg chg="delSp modSp add mod ord">
        <pc:chgData name="Artur B" userId="0f527c54789a9c20" providerId="LiveId" clId="{8AF3587C-274E-4F18-8A39-D299AD309654}" dt="2025-05-20T17:01:31.999" v="1172"/>
        <pc:sldMkLst>
          <pc:docMk/>
          <pc:sldMk cId="3966008209" sldId="435"/>
        </pc:sldMkLst>
        <pc:spChg chg="mod">
          <ac:chgData name="Artur B" userId="0f527c54789a9c20" providerId="LiveId" clId="{8AF3587C-274E-4F18-8A39-D299AD309654}" dt="2025-05-20T16:58:30.264" v="1127" actId="1076"/>
          <ac:spMkLst>
            <pc:docMk/>
            <pc:sldMk cId="3966008209" sldId="435"/>
            <ac:spMk id="3" creationId="{4935F3EA-246E-2C2E-28C7-2036093581E5}"/>
          </ac:spMkLst>
        </pc:spChg>
        <pc:spChg chg="mod">
          <ac:chgData name="Artur B" userId="0f527c54789a9c20" providerId="LiveId" clId="{8AF3587C-274E-4F18-8A39-D299AD309654}" dt="2025-05-20T17:01:12.288" v="1166" actId="20577"/>
          <ac:spMkLst>
            <pc:docMk/>
            <pc:sldMk cId="3966008209" sldId="435"/>
            <ac:spMk id="13" creationId="{BFD9B464-D8F1-311E-4B41-BE73EAB4CB86}"/>
          </ac:spMkLst>
        </pc:spChg>
        <pc:picChg chg="del">
          <ac:chgData name="Artur B" userId="0f527c54789a9c20" providerId="LiveId" clId="{8AF3587C-274E-4F18-8A39-D299AD309654}" dt="2025-05-20T16:57:57.592" v="1108" actId="478"/>
          <ac:picMkLst>
            <pc:docMk/>
            <pc:sldMk cId="3966008209" sldId="435"/>
            <ac:picMk id="2" creationId="{51CCE1C7-66E8-2140-9E2B-502BD3018D5F}"/>
          </ac:picMkLst>
        </pc:picChg>
      </pc:sldChg>
      <pc:sldChg chg="add">
        <pc:chgData name="Artur B" userId="0f527c54789a9c20" providerId="LiveId" clId="{8AF3587C-274E-4F18-8A39-D299AD309654}" dt="2025-05-20T18:36:38.499" v="1420"/>
        <pc:sldMkLst>
          <pc:docMk/>
          <pc:sldMk cId="85788988" sldId="436"/>
        </pc:sldMkLst>
      </pc:sldChg>
      <pc:sldChg chg="addSp delSp modSp add del mod">
        <pc:chgData name="Artur B" userId="0f527c54789a9c20" providerId="LiveId" clId="{8AF3587C-274E-4F18-8A39-D299AD309654}" dt="2025-05-20T18:36:31.898" v="1419" actId="2696"/>
        <pc:sldMkLst>
          <pc:docMk/>
          <pc:sldMk cId="3661810925" sldId="436"/>
        </pc:sldMkLst>
        <pc:spChg chg="del mod">
          <ac:chgData name="Artur B" userId="0f527c54789a9c20" providerId="LiveId" clId="{8AF3587C-274E-4F18-8A39-D299AD309654}" dt="2025-05-20T17:16:07.102" v="1201" actId="478"/>
          <ac:spMkLst>
            <pc:docMk/>
            <pc:sldMk cId="3661810925" sldId="436"/>
            <ac:spMk id="5" creationId="{AEE7D7EF-681C-F940-C73B-658F78D12DF0}"/>
          </ac:spMkLst>
        </pc:spChg>
        <pc:spChg chg="add del mod">
          <ac:chgData name="Artur B" userId="0f527c54789a9c20" providerId="LiveId" clId="{8AF3587C-274E-4F18-8A39-D299AD309654}" dt="2025-05-20T17:18:27.657" v="1336" actId="14100"/>
          <ac:spMkLst>
            <pc:docMk/>
            <pc:sldMk cId="3661810925" sldId="436"/>
            <ac:spMk id="6" creationId="{AF3F5659-9AF4-72AB-EAA1-BA922C3F0A52}"/>
          </ac:spMkLst>
        </pc:spChg>
        <pc:spChg chg="mod">
          <ac:chgData name="Artur B" userId="0f527c54789a9c20" providerId="LiveId" clId="{8AF3587C-274E-4F18-8A39-D299AD309654}" dt="2025-05-20T17:16:21.940" v="1226" actId="20577"/>
          <ac:spMkLst>
            <pc:docMk/>
            <pc:sldMk cId="3661810925" sldId="436"/>
            <ac:spMk id="66565" creationId="{EE23F895-275F-242E-CA96-29EBA9F09FB3}"/>
          </ac:spMkLst>
        </pc:spChg>
        <pc:picChg chg="add del mod">
          <ac:chgData name="Artur B" userId="0f527c54789a9c20" providerId="LiveId" clId="{8AF3587C-274E-4F18-8A39-D299AD309654}" dt="2025-05-20T17:18:33.143" v="1339" actId="478"/>
          <ac:picMkLst>
            <pc:docMk/>
            <pc:sldMk cId="3661810925" sldId="436"/>
            <ac:picMk id="2" creationId="{8E9A0FC4-EAD6-92ED-5F5B-F8D376A88E86}"/>
          </ac:picMkLst>
        </pc:picChg>
        <pc:picChg chg="del">
          <ac:chgData name="Artur B" userId="0f527c54789a9c20" providerId="LiveId" clId="{8AF3587C-274E-4F18-8A39-D299AD309654}" dt="2025-05-20T17:16:07.713" v="1202" actId="478"/>
          <ac:picMkLst>
            <pc:docMk/>
            <pc:sldMk cId="3661810925" sldId="436"/>
            <ac:picMk id="3" creationId="{3385970B-AB2A-1829-600F-983FB9995627}"/>
          </ac:picMkLst>
        </pc:picChg>
        <pc:picChg chg="del">
          <ac:chgData name="Artur B" userId="0f527c54789a9c20" providerId="LiveId" clId="{8AF3587C-274E-4F18-8A39-D299AD309654}" dt="2025-05-20T17:16:13.089" v="1205" actId="478"/>
          <ac:picMkLst>
            <pc:docMk/>
            <pc:sldMk cId="3661810925" sldId="436"/>
            <ac:picMk id="4" creationId="{FDACF8E1-4C65-DA7B-5619-7C5968023812}"/>
          </ac:picMkLst>
        </pc:picChg>
        <pc:picChg chg="add mod modCrop">
          <ac:chgData name="Artur B" userId="0f527c54789a9c20" providerId="LiveId" clId="{8AF3587C-274E-4F18-8A39-D299AD309654}" dt="2025-05-20T17:19:08.545" v="1346" actId="1076"/>
          <ac:picMkLst>
            <pc:docMk/>
            <pc:sldMk cId="3661810925" sldId="436"/>
            <ac:picMk id="7" creationId="{5FD171E6-1B5C-F23C-772C-C88365F9800B}"/>
          </ac:picMkLst>
        </pc:picChg>
      </pc:sldChg>
      <pc:sldChg chg="modSp add mod ord">
        <pc:chgData name="Artur B" userId="0f527c54789a9c20" providerId="LiveId" clId="{8AF3587C-274E-4F18-8A39-D299AD309654}" dt="2025-05-20T18:35:39.907" v="1416" actId="20577"/>
        <pc:sldMkLst>
          <pc:docMk/>
          <pc:sldMk cId="2422594952" sldId="437"/>
        </pc:sldMkLst>
        <pc:spChg chg="mod">
          <ac:chgData name="Artur B" userId="0f527c54789a9c20" providerId="LiveId" clId="{8AF3587C-274E-4F18-8A39-D299AD309654}" dt="2025-05-20T18:35:39.907" v="1416" actId="20577"/>
          <ac:spMkLst>
            <pc:docMk/>
            <pc:sldMk cId="2422594952" sldId="437"/>
            <ac:spMk id="9" creationId="{55D92929-0FF5-DB66-8783-14930D8DA033}"/>
          </ac:spMkLst>
        </pc:spChg>
      </pc:sldChg>
      <pc:sldChg chg="new del">
        <pc:chgData name="Artur B" userId="0f527c54789a9c20" providerId="LiveId" clId="{8AF3587C-274E-4F18-8A39-D299AD309654}" dt="2025-05-20T18:33:12.508" v="1350" actId="47"/>
        <pc:sldMkLst>
          <pc:docMk/>
          <pc:sldMk cId="3702861495" sldId="437"/>
        </pc:sldMkLst>
      </pc:sldChg>
      <pc:sldChg chg="modSp add mod ord">
        <pc:chgData name="Artur B" userId="0f527c54789a9c20" providerId="LiveId" clId="{8AF3587C-274E-4F18-8A39-D299AD309654}" dt="2025-05-20T18:55:46.845" v="1739" actId="20577"/>
        <pc:sldMkLst>
          <pc:docMk/>
          <pc:sldMk cId="3336208468" sldId="438"/>
        </pc:sldMkLst>
        <pc:spChg chg="mod">
          <ac:chgData name="Artur B" userId="0f527c54789a9c20" providerId="LiveId" clId="{8AF3587C-274E-4F18-8A39-D299AD309654}" dt="2025-05-20T18:55:46.845" v="1739" actId="20577"/>
          <ac:spMkLst>
            <pc:docMk/>
            <pc:sldMk cId="3336208468" sldId="438"/>
            <ac:spMk id="9" creationId="{46DDB0DE-7CC0-28EA-DF36-14CBD47C7B59}"/>
          </ac:spMkLst>
        </pc:spChg>
      </pc:sldChg>
      <pc:sldChg chg="delSp modSp add mod">
        <pc:chgData name="Artur B" userId="0f527c54789a9c20" providerId="LiveId" clId="{8AF3587C-274E-4F18-8A39-D299AD309654}" dt="2025-05-20T18:51:00.232" v="1656" actId="1076"/>
        <pc:sldMkLst>
          <pc:docMk/>
          <pc:sldMk cId="2344203980" sldId="439"/>
        </pc:sldMkLst>
        <pc:spChg chg="mod">
          <ac:chgData name="Artur B" userId="0f527c54789a9c20" providerId="LiveId" clId="{8AF3587C-274E-4F18-8A39-D299AD309654}" dt="2025-05-20T18:51:00.232" v="1656" actId="1076"/>
          <ac:spMkLst>
            <pc:docMk/>
            <pc:sldMk cId="2344203980" sldId="439"/>
            <ac:spMk id="14338" creationId="{D1F9EC53-1BF3-466B-95B1-3BF82C4649ED}"/>
          </ac:spMkLst>
        </pc:spChg>
        <pc:spChg chg="mod">
          <ac:chgData name="Artur B" userId="0f527c54789a9c20" providerId="LiveId" clId="{8AF3587C-274E-4F18-8A39-D299AD309654}" dt="2025-05-20T18:51:00.232" v="1656" actId="1076"/>
          <ac:spMkLst>
            <pc:docMk/>
            <pc:sldMk cId="2344203980" sldId="439"/>
            <ac:spMk id="14339" creationId="{4AF833D1-5E14-93E0-9CDE-7D7151347189}"/>
          </ac:spMkLst>
        </pc:spChg>
        <pc:spChg chg="del">
          <ac:chgData name="Artur B" userId="0f527c54789a9c20" providerId="LiveId" clId="{8AF3587C-274E-4F18-8A39-D299AD309654}" dt="2025-05-20T18:50:55.596" v="1655" actId="478"/>
          <ac:spMkLst>
            <pc:docMk/>
            <pc:sldMk cId="2344203980" sldId="439"/>
            <ac:spMk id="14340" creationId="{0E1A652D-D26D-7362-049D-D778BF61182A}"/>
          </ac:spMkLst>
        </pc:spChg>
        <pc:spChg chg="mod">
          <ac:chgData name="Artur B" userId="0f527c54789a9c20" providerId="LiveId" clId="{8AF3587C-274E-4F18-8A39-D299AD309654}" dt="2025-05-20T18:51:00.232" v="1656" actId="1076"/>
          <ac:spMkLst>
            <pc:docMk/>
            <pc:sldMk cId="2344203980" sldId="439"/>
            <ac:spMk id="66565" creationId="{5A979FE9-4E04-7F0E-7C55-CEBB3A0F02A7}"/>
          </ac:spMkLst>
        </pc:spChg>
        <pc:picChg chg="mod">
          <ac:chgData name="Artur B" userId="0f527c54789a9c20" providerId="LiveId" clId="{8AF3587C-274E-4F18-8A39-D299AD309654}" dt="2025-05-20T18:51:00.232" v="1656" actId="1076"/>
          <ac:picMkLst>
            <pc:docMk/>
            <pc:sldMk cId="2344203980" sldId="439"/>
            <ac:picMk id="14343" creationId="{6926CB11-0FC0-76DC-5DFA-96640B1E9D12}"/>
          </ac:picMkLst>
        </pc:picChg>
      </pc:sldChg>
      <pc:sldChg chg="addSp delSp modSp add mod ord">
        <pc:chgData name="Artur B" userId="0f527c54789a9c20" providerId="LiveId" clId="{8AF3587C-274E-4F18-8A39-D299AD309654}" dt="2025-05-20T18:55:32.744" v="1733"/>
        <pc:sldMkLst>
          <pc:docMk/>
          <pc:sldMk cId="4154305876" sldId="440"/>
        </pc:sldMkLst>
        <pc:spChg chg="add mod">
          <ac:chgData name="Artur B" userId="0f527c54789a9c20" providerId="LiveId" clId="{8AF3587C-274E-4F18-8A39-D299AD309654}" dt="2025-05-20T18:55:06.876" v="1730" actId="20577"/>
          <ac:spMkLst>
            <pc:docMk/>
            <pc:sldMk cId="4154305876" sldId="440"/>
            <ac:spMk id="3" creationId="{7B347302-A114-9979-3151-BB315BFFBE5B}"/>
          </ac:spMkLst>
        </pc:spChg>
        <pc:spChg chg="add mod">
          <ac:chgData name="Artur B" userId="0f527c54789a9c20" providerId="LiveId" clId="{8AF3587C-274E-4F18-8A39-D299AD309654}" dt="2025-05-20T18:54:53.949" v="1720" actId="1076"/>
          <ac:spMkLst>
            <pc:docMk/>
            <pc:sldMk cId="4154305876" sldId="440"/>
            <ac:spMk id="4" creationId="{EDD01E7C-65B1-26DF-2650-AC1A097BFF66}"/>
          </ac:spMkLst>
        </pc:spChg>
        <pc:spChg chg="mod">
          <ac:chgData name="Artur B" userId="0f527c54789a9c20" providerId="LiveId" clId="{8AF3587C-274E-4F18-8A39-D299AD309654}" dt="2025-05-20T18:51:49.499" v="1687" actId="20577"/>
          <ac:spMkLst>
            <pc:docMk/>
            <pc:sldMk cId="4154305876" sldId="440"/>
            <ac:spMk id="66565" creationId="{A7701ABA-04D3-A732-5693-41E922F20FC9}"/>
          </ac:spMkLst>
        </pc:spChg>
        <pc:picChg chg="add mod modCrop">
          <ac:chgData name="Artur B" userId="0f527c54789a9c20" providerId="LiveId" clId="{8AF3587C-274E-4F18-8A39-D299AD309654}" dt="2025-05-20T18:54:52.150" v="1719" actId="1440"/>
          <ac:picMkLst>
            <pc:docMk/>
            <pc:sldMk cId="4154305876" sldId="440"/>
            <ac:picMk id="2" creationId="{B2E585C4-83A2-99EC-47D8-76D195C46DAF}"/>
          </ac:picMkLst>
        </pc:picChg>
        <pc:picChg chg="del">
          <ac:chgData name="Artur B" userId="0f527c54789a9c20" providerId="LiveId" clId="{8AF3587C-274E-4F18-8A39-D299AD309654}" dt="2025-05-20T18:51:03.711" v="1658" actId="478"/>
          <ac:picMkLst>
            <pc:docMk/>
            <pc:sldMk cId="4154305876" sldId="440"/>
            <ac:picMk id="109570" creationId="{862313B0-B338-FCCF-F583-F5BA36B445E9}"/>
          </ac:picMkLst>
        </pc:picChg>
      </pc:sldChg>
      <pc:sldChg chg="modSp add mod">
        <pc:chgData name="Artur B" userId="0f527c54789a9c20" providerId="LiveId" clId="{8AF3587C-274E-4F18-8A39-D299AD309654}" dt="2025-05-20T18:57:03.138" v="1752"/>
        <pc:sldMkLst>
          <pc:docMk/>
          <pc:sldMk cId="2683232359" sldId="441"/>
        </pc:sldMkLst>
        <pc:spChg chg="mod">
          <ac:chgData name="Artur B" userId="0f527c54789a9c20" providerId="LiveId" clId="{8AF3587C-274E-4F18-8A39-D299AD309654}" dt="2025-05-20T18:57:03.138" v="1752"/>
          <ac:spMkLst>
            <pc:docMk/>
            <pc:sldMk cId="2683232359" sldId="441"/>
            <ac:spMk id="14" creationId="{EBA5C8D3-045F-4D27-DD2A-00D7B1A2D7F0}"/>
          </ac:spMkLst>
        </pc:spChg>
      </pc:sldChg>
      <pc:sldChg chg="modSp add mod ord">
        <pc:chgData name="Artur B" userId="0f527c54789a9c20" providerId="LiveId" clId="{8AF3587C-274E-4F18-8A39-D299AD309654}" dt="2025-05-20T18:59:01.548" v="1806" actId="20577"/>
        <pc:sldMkLst>
          <pc:docMk/>
          <pc:sldMk cId="4220023810" sldId="442"/>
        </pc:sldMkLst>
        <pc:spChg chg="mod">
          <ac:chgData name="Artur B" userId="0f527c54789a9c20" providerId="LiveId" clId="{8AF3587C-274E-4F18-8A39-D299AD309654}" dt="2025-05-20T18:59:01.548" v="1806" actId="20577"/>
          <ac:spMkLst>
            <pc:docMk/>
            <pc:sldMk cId="4220023810" sldId="442"/>
            <ac:spMk id="9" creationId="{949B513F-D279-D599-4B38-32B2BD9041B5}"/>
          </ac:spMkLst>
        </pc:spChg>
      </pc:sldChg>
      <pc:sldChg chg="addSp delSp modSp add mod ord">
        <pc:chgData name="Artur B" userId="0f527c54789a9c20" providerId="LiveId" clId="{8AF3587C-274E-4F18-8A39-D299AD309654}" dt="2025-05-20T19:12:21.821" v="1945"/>
        <pc:sldMkLst>
          <pc:docMk/>
          <pc:sldMk cId="214317408" sldId="443"/>
        </pc:sldMkLst>
        <pc:spChg chg="mod">
          <ac:chgData name="Artur B" userId="0f527c54789a9c20" providerId="LiveId" clId="{8AF3587C-274E-4F18-8A39-D299AD309654}" dt="2025-05-20T19:12:21.821" v="1945"/>
          <ac:spMkLst>
            <pc:docMk/>
            <pc:sldMk cId="214317408" sldId="443"/>
            <ac:spMk id="17" creationId="{A4B5EB5D-360B-3FF4-D555-9073C4A1081C}"/>
          </ac:spMkLst>
        </pc:spChg>
        <pc:spChg chg="del">
          <ac:chgData name="Artur B" userId="0f527c54789a9c20" providerId="LiveId" clId="{8AF3587C-274E-4F18-8A39-D299AD309654}" dt="2025-05-20T18:59:17.172" v="1814" actId="478"/>
          <ac:spMkLst>
            <pc:docMk/>
            <pc:sldMk cId="214317408" sldId="443"/>
            <ac:spMk id="18" creationId="{715A7F2C-8A50-8566-6BB9-93D90CE7B44A}"/>
          </ac:spMkLst>
        </pc:spChg>
        <pc:spChg chg="del">
          <ac:chgData name="Artur B" userId="0f527c54789a9c20" providerId="LiveId" clId="{8AF3587C-274E-4F18-8A39-D299AD309654}" dt="2025-05-20T18:59:15.403" v="1812" actId="478"/>
          <ac:spMkLst>
            <pc:docMk/>
            <pc:sldMk cId="214317408" sldId="443"/>
            <ac:spMk id="19" creationId="{BA6BE327-9FB1-B851-38ED-8E43F141AD85}"/>
          </ac:spMkLst>
        </pc:spChg>
        <pc:spChg chg="mod">
          <ac:chgData name="Artur B" userId="0f527c54789a9c20" providerId="LiveId" clId="{8AF3587C-274E-4F18-8A39-D299AD309654}" dt="2025-05-20T18:59:13.352" v="1810"/>
          <ac:spMkLst>
            <pc:docMk/>
            <pc:sldMk cId="214317408" sldId="443"/>
            <ac:spMk id="66565" creationId="{A53036E0-CAFB-7A59-BAD1-A68B7C246442}"/>
          </ac:spMkLst>
        </pc:spChg>
        <pc:picChg chg="add del mod">
          <ac:chgData name="Artur B" userId="0f527c54789a9c20" providerId="LiveId" clId="{8AF3587C-274E-4F18-8A39-D299AD309654}" dt="2025-05-20T19:02:09.312" v="1849" actId="478"/>
          <ac:picMkLst>
            <pc:docMk/>
            <pc:sldMk cId="214317408" sldId="443"/>
            <ac:picMk id="2" creationId="{C80B2753-5886-9598-67BB-6EE02345DF26}"/>
          </ac:picMkLst>
        </pc:picChg>
        <pc:picChg chg="del">
          <ac:chgData name="Artur B" userId="0f527c54789a9c20" providerId="LiveId" clId="{8AF3587C-274E-4F18-8A39-D299AD309654}" dt="2025-05-20T18:59:15.927" v="1813" actId="478"/>
          <ac:picMkLst>
            <pc:docMk/>
            <pc:sldMk cId="214317408" sldId="443"/>
            <ac:picMk id="3" creationId="{C92A4DEF-88AE-2457-07C7-58E048A9444F}"/>
          </ac:picMkLst>
        </pc:picChg>
        <pc:picChg chg="add mod">
          <ac:chgData name="Artur B" userId="0f527c54789a9c20" providerId="LiveId" clId="{8AF3587C-274E-4F18-8A39-D299AD309654}" dt="2025-05-20T19:02:22.281" v="1856" actId="1076"/>
          <ac:picMkLst>
            <pc:docMk/>
            <pc:sldMk cId="214317408" sldId="443"/>
            <ac:picMk id="4" creationId="{8E9CB6A6-FC43-B909-3DFC-53AA79C3F2A8}"/>
          </ac:picMkLst>
        </pc:picChg>
        <pc:picChg chg="del">
          <ac:chgData name="Artur B" userId="0f527c54789a9c20" providerId="LiveId" clId="{8AF3587C-274E-4F18-8A39-D299AD309654}" dt="2025-05-20T18:59:14.764" v="1811" actId="478"/>
          <ac:picMkLst>
            <pc:docMk/>
            <pc:sldMk cId="214317408" sldId="443"/>
            <ac:picMk id="16" creationId="{5D05DAC9-1B81-81D1-3152-C749B3D621F8}"/>
          </ac:picMkLst>
        </pc:picChg>
        <pc:picChg chg="add del mod">
          <ac:chgData name="Artur B" userId="0f527c54789a9c20" providerId="LiveId" clId="{8AF3587C-274E-4F18-8A39-D299AD309654}" dt="2025-05-20T19:02:14.905" v="1853" actId="478"/>
          <ac:picMkLst>
            <pc:docMk/>
            <pc:sldMk cId="214317408" sldId="443"/>
            <ac:picMk id="5122" creationId="{8D381C61-4157-F659-5B61-E4AF8E2094DB}"/>
          </ac:picMkLst>
        </pc:picChg>
      </pc:sldChg>
      <pc:sldChg chg="addSp delSp modSp add mod ord">
        <pc:chgData name="Artur B" userId="0f527c54789a9c20" providerId="LiveId" clId="{8AF3587C-274E-4F18-8A39-D299AD309654}" dt="2025-05-20T19:14:01.906" v="1956"/>
        <pc:sldMkLst>
          <pc:docMk/>
          <pc:sldMk cId="3445449487" sldId="444"/>
        </pc:sldMkLst>
        <pc:spChg chg="add mod">
          <ac:chgData name="Artur B" userId="0f527c54789a9c20" providerId="LiveId" clId="{8AF3587C-274E-4F18-8A39-D299AD309654}" dt="2025-05-20T19:06:30.533" v="1881" actId="1076"/>
          <ac:spMkLst>
            <pc:docMk/>
            <pc:sldMk cId="3445449487" sldId="444"/>
            <ac:spMk id="3" creationId="{B92AB81B-A7D0-2863-8044-F811DEDB0134}"/>
          </ac:spMkLst>
        </pc:spChg>
        <pc:spChg chg="mod">
          <ac:chgData name="Artur B" userId="0f527c54789a9c20" providerId="LiveId" clId="{8AF3587C-274E-4F18-8A39-D299AD309654}" dt="2025-05-20T19:04:49.017" v="1868"/>
          <ac:spMkLst>
            <pc:docMk/>
            <pc:sldMk cId="3445449487" sldId="444"/>
            <ac:spMk id="17" creationId="{A0FE177A-F99B-6A9A-0627-5CF27F9FF93B}"/>
          </ac:spMkLst>
        </pc:spChg>
        <pc:picChg chg="add mod">
          <ac:chgData name="Artur B" userId="0f527c54789a9c20" providerId="LiveId" clId="{8AF3587C-274E-4F18-8A39-D299AD309654}" dt="2025-05-20T19:06:15.159" v="1877" actId="1076"/>
          <ac:picMkLst>
            <pc:docMk/>
            <pc:sldMk cId="3445449487" sldId="444"/>
            <ac:picMk id="2" creationId="{1F325A81-2A09-48C8-EF2F-97D6C18F93D7}"/>
          </ac:picMkLst>
        </pc:picChg>
        <pc:picChg chg="del mod">
          <ac:chgData name="Artur B" userId="0f527c54789a9c20" providerId="LiveId" clId="{8AF3587C-274E-4F18-8A39-D299AD309654}" dt="2025-05-20T19:06:02.196" v="1870" actId="478"/>
          <ac:picMkLst>
            <pc:docMk/>
            <pc:sldMk cId="3445449487" sldId="444"/>
            <ac:picMk id="4" creationId="{A69E9E4B-4319-B3C2-1853-D697F7234172}"/>
          </ac:picMkLst>
        </pc:picChg>
        <pc:picChg chg="add del mod">
          <ac:chgData name="Artur B" userId="0f527c54789a9c20" providerId="LiveId" clId="{8AF3587C-274E-4F18-8A39-D299AD309654}" dt="2025-05-20T19:06:08.023" v="1874" actId="478"/>
          <ac:picMkLst>
            <pc:docMk/>
            <pc:sldMk cId="3445449487" sldId="444"/>
            <ac:picMk id="7170" creationId="{1E20614B-B519-C9C7-EC6A-069356348A3D}"/>
          </ac:picMkLst>
        </pc:picChg>
      </pc:sldChg>
      <pc:sldChg chg="addSp delSp modSp add mod ord">
        <pc:chgData name="Artur B" userId="0f527c54789a9c20" providerId="LiveId" clId="{8AF3587C-274E-4F18-8A39-D299AD309654}" dt="2025-05-20T19:14:19.352" v="1958"/>
        <pc:sldMkLst>
          <pc:docMk/>
          <pc:sldMk cId="2343941" sldId="445"/>
        </pc:sldMkLst>
        <pc:spChg chg="mod">
          <ac:chgData name="Artur B" userId="0f527c54789a9c20" providerId="LiveId" clId="{8AF3587C-274E-4F18-8A39-D299AD309654}" dt="2025-05-20T19:07:20.962" v="1884"/>
          <ac:spMkLst>
            <pc:docMk/>
            <pc:sldMk cId="2343941" sldId="445"/>
            <ac:spMk id="3" creationId="{483E48A6-6560-A42B-8E34-B11CD8F6C963}"/>
          </ac:spMkLst>
        </pc:spChg>
        <pc:spChg chg="mod">
          <ac:chgData name="Artur B" userId="0f527c54789a9c20" providerId="LiveId" clId="{8AF3587C-274E-4F18-8A39-D299AD309654}" dt="2025-05-20T19:08:22.857" v="1920" actId="20577"/>
          <ac:spMkLst>
            <pc:docMk/>
            <pc:sldMk cId="2343941" sldId="445"/>
            <ac:spMk id="17" creationId="{AC83F309-441D-F827-B14C-A06B684DCAEE}"/>
          </ac:spMkLst>
        </pc:spChg>
        <pc:picChg chg="del">
          <ac:chgData name="Artur B" userId="0f527c54789a9c20" providerId="LiveId" clId="{8AF3587C-274E-4F18-8A39-D299AD309654}" dt="2025-05-20T19:07:24.708" v="1885" actId="478"/>
          <ac:picMkLst>
            <pc:docMk/>
            <pc:sldMk cId="2343941" sldId="445"/>
            <ac:picMk id="2" creationId="{1D29FA05-6EB2-7D00-45AA-76EC23D1D7D8}"/>
          </ac:picMkLst>
        </pc:picChg>
        <pc:picChg chg="add del mod">
          <ac:chgData name="Artur B" userId="0f527c54789a9c20" providerId="LiveId" clId="{8AF3587C-274E-4F18-8A39-D299AD309654}" dt="2025-05-20T19:13:48.751" v="1953" actId="478"/>
          <ac:picMkLst>
            <pc:docMk/>
            <pc:sldMk cId="2343941" sldId="445"/>
            <ac:picMk id="4" creationId="{7ADAA305-625C-02D5-190E-D01D875B8735}"/>
          </ac:picMkLst>
        </pc:picChg>
        <pc:picChg chg="add mod">
          <ac:chgData name="Artur B" userId="0f527c54789a9c20" providerId="LiveId" clId="{8AF3587C-274E-4F18-8A39-D299AD309654}" dt="2025-05-20T19:13:50.257" v="1954" actId="14100"/>
          <ac:picMkLst>
            <pc:docMk/>
            <pc:sldMk cId="2343941" sldId="445"/>
            <ac:picMk id="5" creationId="{A924D31F-80EC-8D73-B200-F6386EF9DC07}"/>
          </ac:picMkLst>
        </pc:picChg>
      </pc:sldChg>
      <pc:sldChg chg="addSp delSp modSp add mod">
        <pc:chgData name="Artur B" userId="0f527c54789a9c20" providerId="LiveId" clId="{8AF3587C-274E-4F18-8A39-D299AD309654}" dt="2025-05-20T19:12:02.965" v="1943" actId="1076"/>
        <pc:sldMkLst>
          <pc:docMk/>
          <pc:sldMk cId="2327201906" sldId="446"/>
        </pc:sldMkLst>
        <pc:spChg chg="del">
          <ac:chgData name="Artur B" userId="0f527c54789a9c20" providerId="LiveId" clId="{8AF3587C-274E-4F18-8A39-D299AD309654}" dt="2025-05-20T19:11:41.817" v="1940" actId="478"/>
          <ac:spMkLst>
            <pc:docMk/>
            <pc:sldMk cId="2327201906" sldId="446"/>
            <ac:spMk id="3" creationId="{C2A95416-6AE9-26D2-CEBA-C1B61BEF05AA}"/>
          </ac:spMkLst>
        </pc:spChg>
        <pc:spChg chg="mod">
          <ac:chgData name="Artur B" userId="0f527c54789a9c20" providerId="LiveId" clId="{8AF3587C-274E-4F18-8A39-D299AD309654}" dt="2025-05-20T19:10:06.092" v="1931"/>
          <ac:spMkLst>
            <pc:docMk/>
            <pc:sldMk cId="2327201906" sldId="446"/>
            <ac:spMk id="17" creationId="{98B1F5B7-562E-A481-7C0E-84D13D43DBF7}"/>
          </ac:spMkLst>
        </pc:spChg>
        <pc:picChg chg="del">
          <ac:chgData name="Artur B" userId="0f527c54789a9c20" providerId="LiveId" clId="{8AF3587C-274E-4F18-8A39-D299AD309654}" dt="2025-05-20T19:10:18.422" v="1932" actId="478"/>
          <ac:picMkLst>
            <pc:docMk/>
            <pc:sldMk cId="2327201906" sldId="446"/>
            <ac:picMk id="2" creationId="{7D6818D2-6999-23DA-266D-7D232892CBCC}"/>
          </ac:picMkLst>
        </pc:picChg>
        <pc:picChg chg="add del mod">
          <ac:chgData name="Artur B" userId="0f527c54789a9c20" providerId="LiveId" clId="{8AF3587C-274E-4F18-8A39-D299AD309654}" dt="2025-05-20T19:11:28.945" v="1936" actId="478"/>
          <ac:picMkLst>
            <pc:docMk/>
            <pc:sldMk cId="2327201906" sldId="446"/>
            <ac:picMk id="4" creationId="{7BD7A2D0-CA24-0FF6-DF2B-A637C0B29431}"/>
          </ac:picMkLst>
        </pc:picChg>
        <pc:picChg chg="add mod">
          <ac:chgData name="Artur B" userId="0f527c54789a9c20" providerId="LiveId" clId="{8AF3587C-274E-4F18-8A39-D299AD309654}" dt="2025-05-20T19:11:44.139" v="1941" actId="1076"/>
          <ac:picMkLst>
            <pc:docMk/>
            <pc:sldMk cId="2327201906" sldId="446"/>
            <ac:picMk id="5" creationId="{FF7160EB-3734-315E-B4F2-12EE185CF5DB}"/>
          </ac:picMkLst>
        </pc:picChg>
        <pc:picChg chg="add mod">
          <ac:chgData name="Artur B" userId="0f527c54789a9c20" providerId="LiveId" clId="{8AF3587C-274E-4F18-8A39-D299AD309654}" dt="2025-05-20T19:12:02.965" v="1943" actId="1076"/>
          <ac:picMkLst>
            <pc:docMk/>
            <pc:sldMk cId="2327201906" sldId="446"/>
            <ac:picMk id="7" creationId="{8B4B9256-D629-C112-74C1-1A4AEB0EA62F}"/>
          </ac:picMkLst>
        </pc:picChg>
      </pc:sldChg>
      <pc:sldMasterChg chg="modSp modSldLayout">
        <pc:chgData name="Artur B" userId="0f527c54789a9c20" providerId="LiveId" clId="{8AF3587C-274E-4F18-8A39-D299AD309654}" dt="2025-05-20T14:42:28.256" v="0"/>
        <pc:sldMasterMkLst>
          <pc:docMk/>
          <pc:sldMasterMk cId="0" sldId="2147483648"/>
        </pc:sldMasterMkLst>
        <pc:spChg chg="mod">
          <ac:chgData name="Artur B" userId="0f527c54789a9c20" providerId="LiveId" clId="{8AF3587C-274E-4F18-8A39-D299AD309654}" dt="2025-05-20T14:42:28.256" v="0"/>
          <ac:spMkLst>
            <pc:docMk/>
            <pc:sldMasterMk cId="0" sldId="2147483648"/>
            <ac:spMk id="1026" creationId="{00000000-0000-0000-0000-000000000000}"/>
          </ac:spMkLst>
        </pc:spChg>
        <pc:spChg chg="mod">
          <ac:chgData name="Artur B" userId="0f527c54789a9c20" providerId="LiveId" clId="{8AF3587C-274E-4F18-8A39-D299AD309654}" dt="2025-05-20T14:42:28.256" v="0"/>
          <ac:spMkLst>
            <pc:docMk/>
            <pc:sldMasterMk cId="0" sldId="2147483648"/>
            <ac:spMk id="1027" creationId="{00000000-0000-0000-0000-000000000000}"/>
          </ac:spMkLst>
        </pc:spChg>
        <pc:spChg chg="mod">
          <ac:chgData name="Artur B" userId="0f527c54789a9c20" providerId="LiveId" clId="{8AF3587C-274E-4F18-8A39-D299AD309654}" dt="2025-05-20T14:42:28.256" v="0"/>
          <ac:spMkLst>
            <pc:docMk/>
            <pc:sldMasterMk cId="0" sldId="2147483648"/>
            <ac:spMk id="1028" creationId="{00000000-0000-0000-0000-000000000000}"/>
          </ac:spMkLst>
        </pc:spChg>
        <pc:spChg chg="mod">
          <ac:chgData name="Artur B" userId="0f527c54789a9c20" providerId="LiveId" clId="{8AF3587C-274E-4F18-8A39-D299AD309654}" dt="2025-05-20T14:42:28.256" v="0"/>
          <ac:spMkLst>
            <pc:docMk/>
            <pc:sldMasterMk cId="0" sldId="2147483648"/>
            <ac:spMk id="1029" creationId="{00000000-0000-0000-0000-000000000000}"/>
          </ac:spMkLst>
        </pc:spChg>
        <pc:spChg chg="mod">
          <ac:chgData name="Artur B" userId="0f527c54789a9c20" providerId="LiveId" clId="{8AF3587C-274E-4F18-8A39-D299AD309654}" dt="2025-05-20T14:42:28.256" v="0"/>
          <ac:spMkLst>
            <pc:docMk/>
            <pc:sldMasterMk cId="0" sldId="2147483648"/>
            <ac:spMk id="1030" creationId="{00000000-0000-0000-0000-000000000000}"/>
          </ac:spMkLst>
        </pc:spChg>
        <pc:sldLayoutChg chg="modSp">
          <pc:chgData name="Artur B" userId="0f527c54789a9c20" providerId="LiveId" clId="{8AF3587C-274E-4F18-8A39-D299AD309654}" dt="2025-05-20T14:42:28.256" v="0"/>
          <pc:sldLayoutMkLst>
            <pc:docMk/>
            <pc:sldMasterMk cId="0" sldId="2147483648"/>
            <pc:sldLayoutMk cId="0" sldId="2147483649"/>
          </pc:sldLayoutMkLst>
          <pc:spChg chg="mod">
            <ac:chgData name="Artur B" userId="0f527c54789a9c20" providerId="LiveId" clId="{8AF3587C-274E-4F18-8A39-D299AD309654}" dt="2025-05-20T14:42:28.256" v="0"/>
            <ac:spMkLst>
              <pc:docMk/>
              <pc:sldMasterMk cId="0" sldId="2147483648"/>
              <pc:sldLayoutMk cId="0" sldId="2147483649"/>
              <ac:spMk id="2"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49"/>
              <ac:spMk id="3" creationId="{00000000-0000-0000-0000-000000000000}"/>
            </ac:spMkLst>
          </pc:spChg>
        </pc:sldLayoutChg>
        <pc:sldLayoutChg chg="modSp">
          <pc:chgData name="Artur B" userId="0f527c54789a9c20" providerId="LiveId" clId="{8AF3587C-274E-4F18-8A39-D299AD309654}" dt="2025-05-20T14:42:28.256" v="0"/>
          <pc:sldLayoutMkLst>
            <pc:docMk/>
            <pc:sldMasterMk cId="0" sldId="2147483648"/>
            <pc:sldLayoutMk cId="0" sldId="2147483651"/>
          </pc:sldLayoutMkLst>
          <pc:spChg chg="mod">
            <ac:chgData name="Artur B" userId="0f527c54789a9c20" providerId="LiveId" clId="{8AF3587C-274E-4F18-8A39-D299AD309654}" dt="2025-05-20T14:42:28.256" v="0"/>
            <ac:spMkLst>
              <pc:docMk/>
              <pc:sldMasterMk cId="0" sldId="2147483648"/>
              <pc:sldLayoutMk cId="0" sldId="2147483651"/>
              <ac:spMk id="2"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51"/>
              <ac:spMk id="3" creationId="{00000000-0000-0000-0000-000000000000}"/>
            </ac:spMkLst>
          </pc:spChg>
        </pc:sldLayoutChg>
        <pc:sldLayoutChg chg="modSp">
          <pc:chgData name="Artur B" userId="0f527c54789a9c20" providerId="LiveId" clId="{8AF3587C-274E-4F18-8A39-D299AD309654}" dt="2025-05-20T14:42:28.256" v="0"/>
          <pc:sldLayoutMkLst>
            <pc:docMk/>
            <pc:sldMasterMk cId="0" sldId="2147483648"/>
            <pc:sldLayoutMk cId="0" sldId="2147483652"/>
          </pc:sldLayoutMkLst>
          <pc:spChg chg="mod">
            <ac:chgData name="Artur B" userId="0f527c54789a9c20" providerId="LiveId" clId="{8AF3587C-274E-4F18-8A39-D299AD309654}" dt="2025-05-20T14:42:28.256" v="0"/>
            <ac:spMkLst>
              <pc:docMk/>
              <pc:sldMasterMk cId="0" sldId="2147483648"/>
              <pc:sldLayoutMk cId="0" sldId="2147483652"/>
              <ac:spMk id="3"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52"/>
              <ac:spMk id="4" creationId="{00000000-0000-0000-0000-000000000000}"/>
            </ac:spMkLst>
          </pc:spChg>
        </pc:sldLayoutChg>
        <pc:sldLayoutChg chg="modSp">
          <pc:chgData name="Artur B" userId="0f527c54789a9c20" providerId="LiveId" clId="{8AF3587C-274E-4F18-8A39-D299AD309654}" dt="2025-05-20T14:42:28.256" v="0"/>
          <pc:sldLayoutMkLst>
            <pc:docMk/>
            <pc:sldMasterMk cId="0" sldId="2147483648"/>
            <pc:sldLayoutMk cId="0" sldId="2147483653"/>
          </pc:sldLayoutMkLst>
          <pc:spChg chg="mod">
            <ac:chgData name="Artur B" userId="0f527c54789a9c20" providerId="LiveId" clId="{8AF3587C-274E-4F18-8A39-D299AD309654}" dt="2025-05-20T14:42:28.256" v="0"/>
            <ac:spMkLst>
              <pc:docMk/>
              <pc:sldMasterMk cId="0" sldId="2147483648"/>
              <pc:sldLayoutMk cId="0" sldId="2147483653"/>
              <ac:spMk id="3"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53"/>
              <ac:spMk id="4"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53"/>
              <ac:spMk id="5"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53"/>
              <ac:spMk id="6" creationId="{00000000-0000-0000-0000-000000000000}"/>
            </ac:spMkLst>
          </pc:spChg>
        </pc:sldLayoutChg>
        <pc:sldLayoutChg chg="modSp">
          <pc:chgData name="Artur B" userId="0f527c54789a9c20" providerId="LiveId" clId="{8AF3587C-274E-4F18-8A39-D299AD309654}" dt="2025-05-20T14:42:28.256" v="0"/>
          <pc:sldLayoutMkLst>
            <pc:docMk/>
            <pc:sldMasterMk cId="0" sldId="2147483648"/>
            <pc:sldLayoutMk cId="0" sldId="2147483656"/>
          </pc:sldLayoutMkLst>
          <pc:spChg chg="mod">
            <ac:chgData name="Artur B" userId="0f527c54789a9c20" providerId="LiveId" clId="{8AF3587C-274E-4F18-8A39-D299AD309654}" dt="2025-05-20T14:42:28.256" v="0"/>
            <ac:spMkLst>
              <pc:docMk/>
              <pc:sldMasterMk cId="0" sldId="2147483648"/>
              <pc:sldLayoutMk cId="0" sldId="2147483656"/>
              <ac:spMk id="2"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56"/>
              <ac:spMk id="3"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56"/>
              <ac:spMk id="4" creationId="{00000000-0000-0000-0000-000000000000}"/>
            </ac:spMkLst>
          </pc:spChg>
        </pc:sldLayoutChg>
        <pc:sldLayoutChg chg="modSp">
          <pc:chgData name="Artur B" userId="0f527c54789a9c20" providerId="LiveId" clId="{8AF3587C-274E-4F18-8A39-D299AD309654}" dt="2025-05-20T14:42:28.256" v="0"/>
          <pc:sldLayoutMkLst>
            <pc:docMk/>
            <pc:sldMasterMk cId="0" sldId="2147483648"/>
            <pc:sldLayoutMk cId="0" sldId="2147483657"/>
          </pc:sldLayoutMkLst>
          <pc:spChg chg="mod">
            <ac:chgData name="Artur B" userId="0f527c54789a9c20" providerId="LiveId" clId="{8AF3587C-274E-4F18-8A39-D299AD309654}" dt="2025-05-20T14:42:28.256" v="0"/>
            <ac:spMkLst>
              <pc:docMk/>
              <pc:sldMasterMk cId="0" sldId="2147483648"/>
              <pc:sldLayoutMk cId="0" sldId="2147483657"/>
              <ac:spMk id="2"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57"/>
              <ac:spMk id="3"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57"/>
              <ac:spMk id="4" creationId="{00000000-0000-0000-0000-000000000000}"/>
            </ac:spMkLst>
          </pc:spChg>
        </pc:sldLayoutChg>
        <pc:sldLayoutChg chg="modSp">
          <pc:chgData name="Artur B" userId="0f527c54789a9c20" providerId="LiveId" clId="{8AF3587C-274E-4F18-8A39-D299AD309654}" dt="2025-05-20T14:42:28.256" v="0"/>
          <pc:sldLayoutMkLst>
            <pc:docMk/>
            <pc:sldMasterMk cId="0" sldId="2147483648"/>
            <pc:sldLayoutMk cId="0" sldId="2147483659"/>
          </pc:sldLayoutMkLst>
          <pc:spChg chg="mod">
            <ac:chgData name="Artur B" userId="0f527c54789a9c20" providerId="LiveId" clId="{8AF3587C-274E-4F18-8A39-D299AD309654}" dt="2025-05-20T14:42:28.256" v="0"/>
            <ac:spMkLst>
              <pc:docMk/>
              <pc:sldMasterMk cId="0" sldId="2147483648"/>
              <pc:sldLayoutMk cId="0" sldId="2147483659"/>
              <ac:spMk id="2"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59"/>
              <ac:spMk id="3" creationId="{00000000-0000-0000-0000-000000000000}"/>
            </ac:spMkLst>
          </pc:spChg>
        </pc:sldLayoutChg>
        <pc:sldLayoutChg chg="modSp">
          <pc:chgData name="Artur B" userId="0f527c54789a9c20" providerId="LiveId" clId="{8AF3587C-274E-4F18-8A39-D299AD309654}" dt="2025-05-20T14:42:28.256" v="0"/>
          <pc:sldLayoutMkLst>
            <pc:docMk/>
            <pc:sldMasterMk cId="0" sldId="2147483648"/>
            <pc:sldLayoutMk cId="0" sldId="2147483660"/>
          </pc:sldLayoutMkLst>
          <pc:spChg chg="mod">
            <ac:chgData name="Artur B" userId="0f527c54789a9c20" providerId="LiveId" clId="{8AF3587C-274E-4F18-8A39-D299AD309654}" dt="2025-05-20T14:42:28.256" v="0"/>
            <ac:spMkLst>
              <pc:docMk/>
              <pc:sldMasterMk cId="0" sldId="2147483648"/>
              <pc:sldLayoutMk cId="0" sldId="2147483660"/>
              <ac:spMk id="2"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60"/>
              <ac:spMk id="3"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60"/>
              <ac:spMk id="4" creationId="{00000000-0000-0000-0000-000000000000}"/>
            </ac:spMkLst>
          </pc:spChg>
          <pc:spChg chg="mod">
            <ac:chgData name="Artur B" userId="0f527c54789a9c20" providerId="LiveId" clId="{8AF3587C-274E-4F18-8A39-D299AD309654}" dt="2025-05-20T14:42:28.256" v="0"/>
            <ac:spMkLst>
              <pc:docMk/>
              <pc:sldMasterMk cId="0" sldId="2147483648"/>
              <pc:sldLayoutMk cId="0" sldId="2147483660"/>
              <ac:spMk id="5" creationId="{00000000-0000-0000-0000-000000000000}"/>
            </ac:spMkLst>
          </pc:spChg>
        </pc:sldLayoutChg>
      </pc:sldMasterChg>
    </pc:docChg>
  </pc:docChgLst>
  <pc:docChgLst>
    <pc:chgData name="Artur B" userId="0f527c54789a9c20" providerId="LiveId" clId="{2C93C75E-B525-4EDA-B235-A4A7192A090A}"/>
    <pc:docChg chg="undo custSel addSld delSld modSld sldOrd modMainMaster">
      <pc:chgData name="Artur B" userId="0f527c54789a9c20" providerId="LiveId" clId="{2C93C75E-B525-4EDA-B235-A4A7192A090A}" dt="2022-05-24T19:39:08.401" v="429" actId="1076"/>
      <pc:docMkLst>
        <pc:docMk/>
      </pc:docMkLst>
      <pc:sldChg chg="delSp modSp mod">
        <pc:chgData name="Artur B" userId="0f527c54789a9c20" providerId="LiveId" clId="{2C93C75E-B525-4EDA-B235-A4A7192A090A}" dt="2022-05-24T19:19:29.110" v="290" actId="20577"/>
        <pc:sldMkLst>
          <pc:docMk/>
          <pc:sldMk cId="0" sldId="260"/>
        </pc:sldMkLst>
      </pc:sldChg>
      <pc:sldChg chg="delSp mod">
        <pc:chgData name="Artur B" userId="0f527c54789a9c20" providerId="LiveId" clId="{2C93C75E-B525-4EDA-B235-A4A7192A090A}" dt="2022-05-24T12:34:38.773" v="217" actId="478"/>
        <pc:sldMkLst>
          <pc:docMk/>
          <pc:sldMk cId="0" sldId="282"/>
        </pc:sldMkLst>
      </pc:sldChg>
      <pc:sldChg chg="delSp modSp mod">
        <pc:chgData name="Artur B" userId="0f527c54789a9c20" providerId="LiveId" clId="{2C93C75E-B525-4EDA-B235-A4A7192A090A}" dt="2022-05-24T19:31:37.521" v="387" actId="20577"/>
        <pc:sldMkLst>
          <pc:docMk/>
          <pc:sldMk cId="0" sldId="351"/>
        </pc:sldMkLst>
      </pc:sldChg>
      <pc:sldChg chg="delSp mod">
        <pc:chgData name="Artur B" userId="0f527c54789a9c20" providerId="LiveId" clId="{2C93C75E-B525-4EDA-B235-A4A7192A090A}" dt="2022-05-24T12:26:12.672" v="169" actId="478"/>
        <pc:sldMkLst>
          <pc:docMk/>
          <pc:sldMk cId="0" sldId="352"/>
        </pc:sldMkLst>
      </pc:sldChg>
      <pc:sldChg chg="delSp mod">
        <pc:chgData name="Artur B" userId="0f527c54789a9c20" providerId="LiveId" clId="{2C93C75E-B525-4EDA-B235-A4A7192A090A}" dt="2022-05-24T12:26:23.210" v="172" actId="478"/>
        <pc:sldMkLst>
          <pc:docMk/>
          <pc:sldMk cId="0" sldId="353"/>
        </pc:sldMkLst>
      </pc:sldChg>
      <pc:sldChg chg="delSp mod">
        <pc:chgData name="Artur B" userId="0f527c54789a9c20" providerId="LiveId" clId="{2C93C75E-B525-4EDA-B235-A4A7192A090A}" dt="2022-05-24T12:26:25.945" v="173" actId="478"/>
        <pc:sldMkLst>
          <pc:docMk/>
          <pc:sldMk cId="0" sldId="355"/>
        </pc:sldMkLst>
      </pc:sldChg>
      <pc:sldChg chg="delSp mod">
        <pc:chgData name="Artur B" userId="0f527c54789a9c20" providerId="LiveId" clId="{2C93C75E-B525-4EDA-B235-A4A7192A090A}" dt="2022-05-24T12:26:30.163" v="174" actId="478"/>
        <pc:sldMkLst>
          <pc:docMk/>
          <pc:sldMk cId="0" sldId="356"/>
        </pc:sldMkLst>
      </pc:sldChg>
      <pc:sldChg chg="delSp mod">
        <pc:chgData name="Artur B" userId="0f527c54789a9c20" providerId="LiveId" clId="{2C93C75E-B525-4EDA-B235-A4A7192A090A}" dt="2022-05-24T12:26:33.788" v="175" actId="478"/>
        <pc:sldMkLst>
          <pc:docMk/>
          <pc:sldMk cId="0" sldId="357"/>
        </pc:sldMkLst>
      </pc:sldChg>
      <pc:sldChg chg="delSp mod">
        <pc:chgData name="Artur B" userId="0f527c54789a9c20" providerId="LiveId" clId="{2C93C75E-B525-4EDA-B235-A4A7192A090A}" dt="2022-05-24T12:26:55.816" v="182" actId="478"/>
        <pc:sldMkLst>
          <pc:docMk/>
          <pc:sldMk cId="0" sldId="358"/>
        </pc:sldMkLst>
      </pc:sldChg>
      <pc:sldChg chg="addSp delSp modSp mod">
        <pc:chgData name="Artur B" userId="0f527c54789a9c20" providerId="LiveId" clId="{2C93C75E-B525-4EDA-B235-A4A7192A090A}" dt="2022-05-24T12:26:45.458" v="179" actId="478"/>
        <pc:sldMkLst>
          <pc:docMk/>
          <pc:sldMk cId="0" sldId="359"/>
        </pc:sldMkLst>
      </pc:sldChg>
      <pc:sldChg chg="delSp mod">
        <pc:chgData name="Artur B" userId="0f527c54789a9c20" providerId="LiveId" clId="{2C93C75E-B525-4EDA-B235-A4A7192A090A}" dt="2022-05-24T12:26:48.286" v="180" actId="478"/>
        <pc:sldMkLst>
          <pc:docMk/>
          <pc:sldMk cId="0" sldId="360"/>
        </pc:sldMkLst>
      </pc:sldChg>
      <pc:sldChg chg="addSp delSp modSp mod">
        <pc:chgData name="Artur B" userId="0f527c54789a9c20" providerId="LiveId" clId="{2C93C75E-B525-4EDA-B235-A4A7192A090A}" dt="2022-05-24T12:23:59.464" v="151" actId="1038"/>
        <pc:sldMkLst>
          <pc:docMk/>
          <pc:sldMk cId="0" sldId="361"/>
        </pc:sldMkLst>
      </pc:sldChg>
      <pc:sldChg chg="delSp mod">
        <pc:chgData name="Artur B" userId="0f527c54789a9c20" providerId="LiveId" clId="{2C93C75E-B525-4EDA-B235-A4A7192A090A}" dt="2022-05-24T12:27:03.941" v="185" actId="478"/>
        <pc:sldMkLst>
          <pc:docMk/>
          <pc:sldMk cId="0" sldId="363"/>
        </pc:sldMkLst>
      </pc:sldChg>
      <pc:sldChg chg="addSp delSp modSp mod">
        <pc:chgData name="Artur B" userId="0f527c54789a9c20" providerId="LiveId" clId="{2C93C75E-B525-4EDA-B235-A4A7192A090A}" dt="2022-05-24T19:28:49.633" v="372" actId="478"/>
        <pc:sldMkLst>
          <pc:docMk/>
          <pc:sldMk cId="0" sldId="364"/>
        </pc:sldMkLst>
      </pc:sldChg>
      <pc:sldChg chg="delSp modSp mod ord">
        <pc:chgData name="Artur B" userId="0f527c54789a9c20" providerId="LiveId" clId="{2C93C75E-B525-4EDA-B235-A4A7192A090A}" dt="2022-05-24T19:27:50.615" v="367" actId="13822"/>
        <pc:sldMkLst>
          <pc:docMk/>
          <pc:sldMk cId="0" sldId="365"/>
        </pc:sldMkLst>
      </pc:sldChg>
      <pc:sldChg chg="delSp mod">
        <pc:chgData name="Artur B" userId="0f527c54789a9c20" providerId="LiveId" clId="{2C93C75E-B525-4EDA-B235-A4A7192A090A}" dt="2022-05-24T12:26:39.256" v="177" actId="478"/>
        <pc:sldMkLst>
          <pc:docMk/>
          <pc:sldMk cId="0" sldId="366"/>
        </pc:sldMkLst>
      </pc:sldChg>
      <pc:sldChg chg="delSp mod">
        <pc:chgData name="Artur B" userId="0f527c54789a9c20" providerId="LiveId" clId="{2C93C75E-B525-4EDA-B235-A4A7192A090A}" dt="2022-05-24T12:26:42.443" v="178" actId="478"/>
        <pc:sldMkLst>
          <pc:docMk/>
          <pc:sldMk cId="0" sldId="367"/>
        </pc:sldMkLst>
      </pc:sldChg>
      <pc:sldChg chg="addSp delSp modSp mod setBg">
        <pc:chgData name="Artur B" userId="0f527c54789a9c20" providerId="LiveId" clId="{2C93C75E-B525-4EDA-B235-A4A7192A090A}" dt="2022-05-24T12:26:53.551" v="181" actId="478"/>
        <pc:sldMkLst>
          <pc:docMk/>
          <pc:sldMk cId="0" sldId="368"/>
        </pc:sldMkLst>
      </pc:sldChg>
      <pc:sldChg chg="addSp delSp modSp mod">
        <pc:chgData name="Artur B" userId="0f527c54789a9c20" providerId="LiveId" clId="{2C93C75E-B525-4EDA-B235-A4A7192A090A}" dt="2022-05-24T12:27:06.987" v="186" actId="478"/>
        <pc:sldMkLst>
          <pc:docMk/>
          <pc:sldMk cId="0" sldId="369"/>
        </pc:sldMkLst>
      </pc:sldChg>
      <pc:sldChg chg="addSp delSp modSp mod">
        <pc:chgData name="Artur B" userId="0f527c54789a9c20" providerId="LiveId" clId="{2C93C75E-B525-4EDA-B235-A4A7192A090A}" dt="2022-05-24T12:27:11.720" v="187" actId="478"/>
        <pc:sldMkLst>
          <pc:docMk/>
          <pc:sldMk cId="0" sldId="370"/>
        </pc:sldMkLst>
      </pc:sldChg>
      <pc:sldChg chg="delSp mod">
        <pc:chgData name="Artur B" userId="0f527c54789a9c20" providerId="LiveId" clId="{2C93C75E-B525-4EDA-B235-A4A7192A090A}" dt="2022-05-24T12:27:14.782" v="188" actId="478"/>
        <pc:sldMkLst>
          <pc:docMk/>
          <pc:sldMk cId="0" sldId="371"/>
        </pc:sldMkLst>
      </pc:sldChg>
      <pc:sldChg chg="delSp mod">
        <pc:chgData name="Artur B" userId="0f527c54789a9c20" providerId="LiveId" clId="{2C93C75E-B525-4EDA-B235-A4A7192A090A}" dt="2022-05-24T12:27:20.891" v="190" actId="478"/>
        <pc:sldMkLst>
          <pc:docMk/>
          <pc:sldMk cId="0" sldId="372"/>
        </pc:sldMkLst>
      </pc:sldChg>
      <pc:sldChg chg="addSp delSp modSp mod">
        <pc:chgData name="Artur B" userId="0f527c54789a9c20" providerId="LiveId" clId="{2C93C75E-B525-4EDA-B235-A4A7192A090A}" dt="2022-05-24T19:30:43.881" v="379" actId="1076"/>
        <pc:sldMkLst>
          <pc:docMk/>
          <pc:sldMk cId="0" sldId="373"/>
        </pc:sldMkLst>
      </pc:sldChg>
      <pc:sldChg chg="del">
        <pc:chgData name="Artur B" userId="0f527c54789a9c20" providerId="LiveId" clId="{2C93C75E-B525-4EDA-B235-A4A7192A090A}" dt="2022-05-24T12:17:46.779" v="105" actId="47"/>
        <pc:sldMkLst>
          <pc:docMk/>
          <pc:sldMk cId="0" sldId="374"/>
        </pc:sldMkLst>
      </pc:sldChg>
      <pc:sldChg chg="delSp mod">
        <pc:chgData name="Artur B" userId="0f527c54789a9c20" providerId="LiveId" clId="{2C93C75E-B525-4EDA-B235-A4A7192A090A}" dt="2022-05-24T12:27:00.613" v="184" actId="478"/>
        <pc:sldMkLst>
          <pc:docMk/>
          <pc:sldMk cId="0" sldId="375"/>
        </pc:sldMkLst>
      </pc:sldChg>
      <pc:sldChg chg="addSp delSp modSp mod">
        <pc:chgData name="Artur B" userId="0f527c54789a9c20" providerId="LiveId" clId="{2C93C75E-B525-4EDA-B235-A4A7192A090A}" dt="2022-05-24T12:29:03.014" v="199" actId="1367"/>
        <pc:sldMkLst>
          <pc:docMk/>
          <pc:sldMk cId="0" sldId="376"/>
        </pc:sldMkLst>
      </pc:sldChg>
      <pc:sldChg chg="delSp mod">
        <pc:chgData name="Artur B" userId="0f527c54789a9c20" providerId="LiveId" clId="{2C93C75E-B525-4EDA-B235-A4A7192A090A}" dt="2022-05-24T12:38:31.431" v="280" actId="478"/>
        <pc:sldMkLst>
          <pc:docMk/>
          <pc:sldMk cId="0" sldId="377"/>
        </pc:sldMkLst>
      </pc:sldChg>
      <pc:sldChg chg="delSp modSp mod">
        <pc:chgData name="Artur B" userId="0f527c54789a9c20" providerId="LiveId" clId="{2C93C75E-B525-4EDA-B235-A4A7192A090A}" dt="2022-05-24T12:38:28.228" v="279" actId="478"/>
        <pc:sldMkLst>
          <pc:docMk/>
          <pc:sldMk cId="0" sldId="378"/>
        </pc:sldMkLst>
      </pc:sldChg>
      <pc:sldChg chg="addSp delSp modSp mod">
        <pc:chgData name="Artur B" userId="0f527c54789a9c20" providerId="LiveId" clId="{2C93C75E-B525-4EDA-B235-A4A7192A090A}" dt="2022-05-24T12:31:36.507" v="206" actId="1076"/>
        <pc:sldMkLst>
          <pc:docMk/>
          <pc:sldMk cId="0" sldId="379"/>
        </pc:sldMkLst>
      </pc:sldChg>
      <pc:sldChg chg="delSp mod">
        <pc:chgData name="Artur B" userId="0f527c54789a9c20" providerId="LiveId" clId="{2C93C75E-B525-4EDA-B235-A4A7192A090A}" dt="2022-05-24T12:35:29.907" v="233" actId="478"/>
        <pc:sldMkLst>
          <pc:docMk/>
          <pc:sldMk cId="0" sldId="380"/>
        </pc:sldMkLst>
      </pc:sldChg>
      <pc:sldChg chg="delSp mod">
        <pc:chgData name="Artur B" userId="0f527c54789a9c20" providerId="LiveId" clId="{2C93C75E-B525-4EDA-B235-A4A7192A090A}" dt="2022-05-24T12:35:24.829" v="231" actId="478"/>
        <pc:sldMkLst>
          <pc:docMk/>
          <pc:sldMk cId="0" sldId="381"/>
        </pc:sldMkLst>
      </pc:sldChg>
      <pc:sldChg chg="delSp mod">
        <pc:chgData name="Artur B" userId="0f527c54789a9c20" providerId="LiveId" clId="{2C93C75E-B525-4EDA-B235-A4A7192A090A}" dt="2022-05-24T12:26:18.146" v="170" actId="478"/>
        <pc:sldMkLst>
          <pc:docMk/>
          <pc:sldMk cId="0" sldId="389"/>
        </pc:sldMkLst>
      </pc:sldChg>
      <pc:sldChg chg="delSp mod">
        <pc:chgData name="Artur B" userId="0f527c54789a9c20" providerId="LiveId" clId="{2C93C75E-B525-4EDA-B235-A4A7192A090A}" dt="2022-05-24T12:26:20.489" v="171" actId="478"/>
        <pc:sldMkLst>
          <pc:docMk/>
          <pc:sldMk cId="0" sldId="390"/>
        </pc:sldMkLst>
      </pc:sldChg>
      <pc:sldChg chg="delSp mod">
        <pc:chgData name="Artur B" userId="0f527c54789a9c20" providerId="LiveId" clId="{2C93C75E-B525-4EDA-B235-A4A7192A090A}" dt="2022-05-24T12:26:36.428" v="176" actId="478"/>
        <pc:sldMkLst>
          <pc:docMk/>
          <pc:sldMk cId="0" sldId="391"/>
        </pc:sldMkLst>
      </pc:sldChg>
      <pc:sldChg chg="del">
        <pc:chgData name="Artur B" userId="0f527c54789a9c20" providerId="LiveId" clId="{2C93C75E-B525-4EDA-B235-A4A7192A090A}" dt="2022-05-24T12:17:46.779" v="105" actId="47"/>
        <pc:sldMkLst>
          <pc:docMk/>
          <pc:sldMk cId="0" sldId="392"/>
        </pc:sldMkLst>
      </pc:sldChg>
      <pc:sldChg chg="delSp mod">
        <pc:chgData name="Artur B" userId="0f527c54789a9c20" providerId="LiveId" clId="{2C93C75E-B525-4EDA-B235-A4A7192A090A}" dt="2022-05-24T12:35:35.453" v="235" actId="478"/>
        <pc:sldMkLst>
          <pc:docMk/>
          <pc:sldMk cId="0" sldId="393"/>
        </pc:sldMkLst>
      </pc:sldChg>
      <pc:sldChg chg="addSp delSp modSp mod">
        <pc:chgData name="Artur B" userId="0f527c54789a9c20" providerId="LiveId" clId="{2C93C75E-B525-4EDA-B235-A4A7192A090A}" dt="2022-05-24T12:35:38.515" v="236" actId="478"/>
        <pc:sldMkLst>
          <pc:docMk/>
          <pc:sldMk cId="0" sldId="394"/>
        </pc:sldMkLst>
      </pc:sldChg>
      <pc:sldChg chg="delSp mod">
        <pc:chgData name="Artur B" userId="0f527c54789a9c20" providerId="LiveId" clId="{2C93C75E-B525-4EDA-B235-A4A7192A090A}" dt="2022-05-24T12:38:20.338" v="276" actId="478"/>
        <pc:sldMkLst>
          <pc:docMk/>
          <pc:sldMk cId="0" sldId="395"/>
        </pc:sldMkLst>
      </pc:sldChg>
      <pc:sldChg chg="delSp mod">
        <pc:chgData name="Artur B" userId="0f527c54789a9c20" providerId="LiveId" clId="{2C93C75E-B525-4EDA-B235-A4A7192A090A}" dt="2022-05-24T12:38:17.088" v="275" actId="478"/>
        <pc:sldMkLst>
          <pc:docMk/>
          <pc:sldMk cId="0" sldId="396"/>
        </pc:sldMkLst>
      </pc:sldChg>
      <pc:sldChg chg="addSp delSp modSp mod">
        <pc:chgData name="Artur B" userId="0f527c54789a9c20" providerId="LiveId" clId="{2C93C75E-B525-4EDA-B235-A4A7192A090A}" dt="2022-05-24T12:38:02.262" v="273" actId="1076"/>
        <pc:sldMkLst>
          <pc:docMk/>
          <pc:sldMk cId="0" sldId="397"/>
        </pc:sldMkLst>
      </pc:sldChg>
      <pc:sldChg chg="delSp mod">
        <pc:chgData name="Artur B" userId="0f527c54789a9c20" providerId="LiveId" clId="{2C93C75E-B525-4EDA-B235-A4A7192A090A}" dt="2022-05-24T12:38:14.401" v="274" actId="478"/>
        <pc:sldMkLst>
          <pc:docMk/>
          <pc:sldMk cId="0" sldId="398"/>
        </pc:sldMkLst>
      </pc:sldChg>
      <pc:sldChg chg="delSp mod">
        <pc:chgData name="Artur B" userId="0f527c54789a9c20" providerId="LiveId" clId="{2C93C75E-B525-4EDA-B235-A4A7192A090A}" dt="2022-05-24T12:35:45.342" v="239" actId="478"/>
        <pc:sldMkLst>
          <pc:docMk/>
          <pc:sldMk cId="0" sldId="399"/>
        </pc:sldMkLst>
      </pc:sldChg>
      <pc:sldChg chg="addSp delSp modSp mod">
        <pc:chgData name="Artur B" userId="0f527c54789a9c20" providerId="LiveId" clId="{2C93C75E-B525-4EDA-B235-A4A7192A090A}" dt="2022-05-24T12:35:43.311" v="238" actId="478"/>
        <pc:sldMkLst>
          <pc:docMk/>
          <pc:sldMk cId="0" sldId="400"/>
        </pc:sldMkLst>
      </pc:sldChg>
      <pc:sldChg chg="delSp mod">
        <pc:chgData name="Artur B" userId="0f527c54789a9c20" providerId="LiveId" clId="{2C93C75E-B525-4EDA-B235-A4A7192A090A}" dt="2022-05-24T12:38:25.181" v="278" actId="478"/>
        <pc:sldMkLst>
          <pc:docMk/>
          <pc:sldMk cId="0" sldId="401"/>
        </pc:sldMkLst>
      </pc:sldChg>
      <pc:sldChg chg="delSp mod">
        <pc:chgData name="Artur B" userId="0f527c54789a9c20" providerId="LiveId" clId="{2C93C75E-B525-4EDA-B235-A4A7192A090A}" dt="2022-05-24T12:38:23.181" v="277" actId="478"/>
        <pc:sldMkLst>
          <pc:docMk/>
          <pc:sldMk cId="0" sldId="402"/>
        </pc:sldMkLst>
      </pc:sldChg>
      <pc:sldChg chg="delSp mod">
        <pc:chgData name="Artur B" userId="0f527c54789a9c20" providerId="LiveId" clId="{2C93C75E-B525-4EDA-B235-A4A7192A090A}" dt="2022-05-24T12:27:17.360" v="189" actId="478"/>
        <pc:sldMkLst>
          <pc:docMk/>
          <pc:sldMk cId="0" sldId="403"/>
        </pc:sldMkLst>
      </pc:sldChg>
      <pc:sldChg chg="addSp delSp modSp mod">
        <pc:chgData name="Artur B" userId="0f527c54789a9c20" providerId="LiveId" clId="{2C93C75E-B525-4EDA-B235-A4A7192A090A}" dt="2022-05-24T12:35:32.391" v="234" actId="478"/>
        <pc:sldMkLst>
          <pc:docMk/>
          <pc:sldMk cId="0" sldId="404"/>
        </pc:sldMkLst>
      </pc:sldChg>
      <pc:sldChg chg="delSp mod">
        <pc:chgData name="Artur B" userId="0f527c54789a9c20" providerId="LiveId" clId="{2C93C75E-B525-4EDA-B235-A4A7192A090A}" dt="2022-05-24T12:35:27.579" v="232" actId="478"/>
        <pc:sldMkLst>
          <pc:docMk/>
          <pc:sldMk cId="0" sldId="405"/>
        </pc:sldMkLst>
      </pc:sldChg>
      <pc:sldChg chg="addSp delSp modSp mod">
        <pc:chgData name="Artur B" userId="0f527c54789a9c20" providerId="LiveId" clId="{2C93C75E-B525-4EDA-B235-A4A7192A090A}" dt="2022-05-24T19:39:08.401" v="429" actId="1076"/>
        <pc:sldMkLst>
          <pc:docMk/>
          <pc:sldMk cId="0" sldId="406"/>
        </pc:sldMkLst>
      </pc:sldChg>
      <pc:sldChg chg="delSp mod">
        <pc:chgData name="Artur B" userId="0f527c54789a9c20" providerId="LiveId" clId="{2C93C75E-B525-4EDA-B235-A4A7192A090A}" dt="2022-05-24T12:35:21.221" v="230" actId="478"/>
        <pc:sldMkLst>
          <pc:docMk/>
          <pc:sldMk cId="0" sldId="407"/>
        </pc:sldMkLst>
      </pc:sldChg>
      <pc:sldChg chg="delSp mod">
        <pc:chgData name="Artur B" userId="0f527c54789a9c20" providerId="LiveId" clId="{2C93C75E-B525-4EDA-B235-A4A7192A090A}" dt="2022-05-24T12:35:12.628" v="227" actId="478"/>
        <pc:sldMkLst>
          <pc:docMk/>
          <pc:sldMk cId="0" sldId="408"/>
        </pc:sldMkLst>
      </pc:sldChg>
      <pc:sldChg chg="delSp mod">
        <pc:chgData name="Artur B" userId="0f527c54789a9c20" providerId="LiveId" clId="{2C93C75E-B525-4EDA-B235-A4A7192A090A}" dt="2022-05-24T12:35:15.424" v="228" actId="478"/>
        <pc:sldMkLst>
          <pc:docMk/>
          <pc:sldMk cId="0" sldId="409"/>
        </pc:sldMkLst>
      </pc:sldChg>
      <pc:sldChg chg="delSp mod">
        <pc:chgData name="Artur B" userId="0f527c54789a9c20" providerId="LiveId" clId="{2C93C75E-B525-4EDA-B235-A4A7192A090A}" dt="2022-05-24T12:34:57.442" v="222" actId="478"/>
        <pc:sldMkLst>
          <pc:docMk/>
          <pc:sldMk cId="0" sldId="410"/>
        </pc:sldMkLst>
      </pc:sldChg>
      <pc:sldChg chg="delSp mod">
        <pc:chgData name="Artur B" userId="0f527c54789a9c20" providerId="LiveId" clId="{2C93C75E-B525-4EDA-B235-A4A7192A090A}" dt="2022-05-24T12:34:51.022" v="221" actId="478"/>
        <pc:sldMkLst>
          <pc:docMk/>
          <pc:sldMk cId="0" sldId="411"/>
        </pc:sldMkLst>
      </pc:sldChg>
      <pc:sldChg chg="delSp mod">
        <pc:chgData name="Artur B" userId="0f527c54789a9c20" providerId="LiveId" clId="{2C93C75E-B525-4EDA-B235-A4A7192A090A}" dt="2022-05-24T12:35:06.316" v="225" actId="478"/>
        <pc:sldMkLst>
          <pc:docMk/>
          <pc:sldMk cId="0" sldId="412"/>
        </pc:sldMkLst>
      </pc:sldChg>
      <pc:sldChg chg="delSp mod ord">
        <pc:chgData name="Artur B" userId="0f527c54789a9c20" providerId="LiveId" clId="{2C93C75E-B525-4EDA-B235-A4A7192A090A}" dt="2022-05-24T12:35:03.660" v="224" actId="478"/>
        <pc:sldMkLst>
          <pc:docMk/>
          <pc:sldMk cId="0" sldId="413"/>
        </pc:sldMkLst>
      </pc:sldChg>
      <pc:sldChg chg="delSp mod">
        <pc:chgData name="Artur B" userId="0f527c54789a9c20" providerId="LiveId" clId="{2C93C75E-B525-4EDA-B235-A4A7192A090A}" dt="2022-05-24T12:35:00.599" v="223" actId="478"/>
        <pc:sldMkLst>
          <pc:docMk/>
          <pc:sldMk cId="0" sldId="414"/>
        </pc:sldMkLst>
      </pc:sldChg>
      <pc:sldChg chg="delSp mod">
        <pc:chgData name="Artur B" userId="0f527c54789a9c20" providerId="LiveId" clId="{2C93C75E-B525-4EDA-B235-A4A7192A090A}" dt="2022-05-24T12:26:58.051" v="183" actId="478"/>
        <pc:sldMkLst>
          <pc:docMk/>
          <pc:sldMk cId="0" sldId="415"/>
        </pc:sldMkLst>
      </pc:sldChg>
      <pc:sldChg chg="delSp mod">
        <pc:chgData name="Artur B" userId="0f527c54789a9c20" providerId="LiveId" clId="{2C93C75E-B525-4EDA-B235-A4A7192A090A}" dt="2022-05-24T12:34:41.132" v="218" actId="478"/>
        <pc:sldMkLst>
          <pc:docMk/>
          <pc:sldMk cId="0" sldId="416"/>
        </pc:sldMkLst>
      </pc:sldChg>
      <pc:sldChg chg="addSp delSp modSp add mod">
        <pc:chgData name="Artur B" userId="0f527c54789a9c20" providerId="LiveId" clId="{2C93C75E-B525-4EDA-B235-A4A7192A090A}" dt="2022-05-24T12:35:40.936" v="237" actId="478"/>
        <pc:sldMkLst>
          <pc:docMk/>
          <pc:sldMk cId="2226152384" sldId="417"/>
        </pc:sldMkLst>
      </pc:sldChg>
      <pc:sldChg chg="delSp add del mod">
        <pc:chgData name="Artur B" userId="0f527c54789a9c20" providerId="LiveId" clId="{2C93C75E-B525-4EDA-B235-A4A7192A090A}" dt="2022-05-24T19:22:52.485" v="305" actId="47"/>
        <pc:sldMkLst>
          <pc:docMk/>
          <pc:sldMk cId="567536713" sldId="418"/>
        </pc:sldMkLst>
      </pc:sldChg>
      <pc:sldChg chg="delSp modSp add mod">
        <pc:chgData name="Artur B" userId="0f527c54789a9c20" providerId="LiveId" clId="{2C93C75E-B525-4EDA-B235-A4A7192A090A}" dt="2022-05-24T19:26:04.433" v="334" actId="255"/>
        <pc:sldMkLst>
          <pc:docMk/>
          <pc:sldMk cId="1871097515" sldId="419"/>
        </pc:sldMkLst>
      </pc:sldChg>
      <pc:sldChg chg="add">
        <pc:chgData name="Artur B" userId="0f527c54789a9c20" providerId="LiveId" clId="{2C93C75E-B525-4EDA-B235-A4A7192A090A}" dt="2022-05-24T19:22:47.196" v="304" actId="2890"/>
        <pc:sldMkLst>
          <pc:docMk/>
          <pc:sldMk cId="777634474" sldId="420"/>
        </pc:sldMkLst>
      </pc:sldChg>
      <pc:sldChg chg="addSp delSp modSp add mod">
        <pc:chgData name="Artur B" userId="0f527c54789a9c20" providerId="LiveId" clId="{2C93C75E-B525-4EDA-B235-A4A7192A090A}" dt="2022-05-24T19:24:13.251" v="323" actId="1076"/>
        <pc:sldMkLst>
          <pc:docMk/>
          <pc:sldMk cId="2318867431" sldId="421"/>
        </pc:sldMkLst>
      </pc:sldChg>
      <pc:sldChg chg="modSp add mod">
        <pc:chgData name="Artur B" userId="0f527c54789a9c20" providerId="LiveId" clId="{2C93C75E-B525-4EDA-B235-A4A7192A090A}" dt="2022-05-24T19:26:44.255" v="342"/>
        <pc:sldMkLst>
          <pc:docMk/>
          <pc:sldMk cId="3443740389" sldId="422"/>
        </pc:sldMkLst>
      </pc:sldChg>
      <pc:sldMasterChg chg="setBg modSldLayout">
        <pc:chgData name="Artur B" userId="0f527c54789a9c20" providerId="LiveId" clId="{2C93C75E-B525-4EDA-B235-A4A7192A090A}" dt="2022-05-24T12:25:52.340" v="163"/>
        <pc:sldMasterMkLst>
          <pc:docMk/>
          <pc:sldMasterMk cId="0" sldId="2147483648"/>
        </pc:sldMasterMkLst>
        <pc:sldLayoutChg chg="setBg">
          <pc:chgData name="Artur B" userId="0f527c54789a9c20" providerId="LiveId" clId="{2C93C75E-B525-4EDA-B235-A4A7192A090A}" dt="2022-05-24T12:25:52.340" v="163"/>
          <pc:sldLayoutMkLst>
            <pc:docMk/>
            <pc:sldMasterMk cId="0" sldId="2147483648"/>
            <pc:sldLayoutMk cId="0" sldId="2147483649"/>
          </pc:sldLayoutMkLst>
        </pc:sldLayoutChg>
        <pc:sldLayoutChg chg="setBg">
          <pc:chgData name="Artur B" userId="0f527c54789a9c20" providerId="LiveId" clId="{2C93C75E-B525-4EDA-B235-A4A7192A090A}" dt="2022-05-24T12:25:52.340" v="163"/>
          <pc:sldLayoutMkLst>
            <pc:docMk/>
            <pc:sldMasterMk cId="0" sldId="2147483648"/>
            <pc:sldLayoutMk cId="0" sldId="2147483650"/>
          </pc:sldLayoutMkLst>
        </pc:sldLayoutChg>
        <pc:sldLayoutChg chg="setBg">
          <pc:chgData name="Artur B" userId="0f527c54789a9c20" providerId="LiveId" clId="{2C93C75E-B525-4EDA-B235-A4A7192A090A}" dt="2022-05-24T12:25:52.340" v="163"/>
          <pc:sldLayoutMkLst>
            <pc:docMk/>
            <pc:sldMasterMk cId="0" sldId="2147483648"/>
            <pc:sldLayoutMk cId="0" sldId="2147483651"/>
          </pc:sldLayoutMkLst>
        </pc:sldLayoutChg>
        <pc:sldLayoutChg chg="setBg">
          <pc:chgData name="Artur B" userId="0f527c54789a9c20" providerId="LiveId" clId="{2C93C75E-B525-4EDA-B235-A4A7192A090A}" dt="2022-05-24T12:25:52.340" v="163"/>
          <pc:sldLayoutMkLst>
            <pc:docMk/>
            <pc:sldMasterMk cId="0" sldId="2147483648"/>
            <pc:sldLayoutMk cId="0" sldId="2147483652"/>
          </pc:sldLayoutMkLst>
        </pc:sldLayoutChg>
        <pc:sldLayoutChg chg="setBg">
          <pc:chgData name="Artur B" userId="0f527c54789a9c20" providerId="LiveId" clId="{2C93C75E-B525-4EDA-B235-A4A7192A090A}" dt="2022-05-24T12:25:52.340" v="163"/>
          <pc:sldLayoutMkLst>
            <pc:docMk/>
            <pc:sldMasterMk cId="0" sldId="2147483648"/>
            <pc:sldLayoutMk cId="0" sldId="2147483653"/>
          </pc:sldLayoutMkLst>
        </pc:sldLayoutChg>
        <pc:sldLayoutChg chg="setBg">
          <pc:chgData name="Artur B" userId="0f527c54789a9c20" providerId="LiveId" clId="{2C93C75E-B525-4EDA-B235-A4A7192A090A}" dt="2022-05-24T12:25:52.340" v="163"/>
          <pc:sldLayoutMkLst>
            <pc:docMk/>
            <pc:sldMasterMk cId="0" sldId="2147483648"/>
            <pc:sldLayoutMk cId="0" sldId="2147483654"/>
          </pc:sldLayoutMkLst>
        </pc:sldLayoutChg>
        <pc:sldLayoutChg chg="setBg">
          <pc:chgData name="Artur B" userId="0f527c54789a9c20" providerId="LiveId" clId="{2C93C75E-B525-4EDA-B235-A4A7192A090A}" dt="2022-05-24T12:25:52.340" v="163"/>
          <pc:sldLayoutMkLst>
            <pc:docMk/>
            <pc:sldMasterMk cId="0" sldId="2147483648"/>
            <pc:sldLayoutMk cId="0" sldId="2147483655"/>
          </pc:sldLayoutMkLst>
        </pc:sldLayoutChg>
        <pc:sldLayoutChg chg="setBg">
          <pc:chgData name="Artur B" userId="0f527c54789a9c20" providerId="LiveId" clId="{2C93C75E-B525-4EDA-B235-A4A7192A090A}" dt="2022-05-24T12:25:52.340" v="163"/>
          <pc:sldLayoutMkLst>
            <pc:docMk/>
            <pc:sldMasterMk cId="0" sldId="2147483648"/>
            <pc:sldLayoutMk cId="0" sldId="2147483656"/>
          </pc:sldLayoutMkLst>
        </pc:sldLayoutChg>
        <pc:sldLayoutChg chg="setBg">
          <pc:chgData name="Artur B" userId="0f527c54789a9c20" providerId="LiveId" clId="{2C93C75E-B525-4EDA-B235-A4A7192A090A}" dt="2022-05-24T12:25:52.340" v="163"/>
          <pc:sldLayoutMkLst>
            <pc:docMk/>
            <pc:sldMasterMk cId="0" sldId="2147483648"/>
            <pc:sldLayoutMk cId="0" sldId="2147483657"/>
          </pc:sldLayoutMkLst>
        </pc:sldLayoutChg>
        <pc:sldLayoutChg chg="setBg">
          <pc:chgData name="Artur B" userId="0f527c54789a9c20" providerId="LiveId" clId="{2C93C75E-B525-4EDA-B235-A4A7192A090A}" dt="2022-05-24T12:25:52.340" v="163"/>
          <pc:sldLayoutMkLst>
            <pc:docMk/>
            <pc:sldMasterMk cId="0" sldId="2147483648"/>
            <pc:sldLayoutMk cId="0" sldId="2147483658"/>
          </pc:sldLayoutMkLst>
        </pc:sldLayoutChg>
        <pc:sldLayoutChg chg="setBg">
          <pc:chgData name="Artur B" userId="0f527c54789a9c20" providerId="LiveId" clId="{2C93C75E-B525-4EDA-B235-A4A7192A090A}" dt="2022-05-24T12:25:52.340" v="163"/>
          <pc:sldLayoutMkLst>
            <pc:docMk/>
            <pc:sldMasterMk cId="0" sldId="2147483648"/>
            <pc:sldLayoutMk cId="0" sldId="2147483659"/>
          </pc:sldLayoutMkLst>
        </pc:sldLayoutChg>
        <pc:sldLayoutChg chg="setBg">
          <pc:chgData name="Artur B" userId="0f527c54789a9c20" providerId="LiveId" clId="{2C93C75E-B525-4EDA-B235-A4A7192A090A}" dt="2022-05-24T12:25:52.340" v="163"/>
          <pc:sldLayoutMkLst>
            <pc:docMk/>
            <pc:sldMasterMk cId="0" sldId="2147483648"/>
            <pc:sldLayoutMk cId="0"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pitchFamily="34" charset="0"/>
              </a:defRPr>
            </a:lvl1pPr>
          </a:lstStyle>
          <a:p>
            <a:pPr>
              <a:defRPr/>
            </a:pPr>
            <a:endParaRPr lang="pl-PL" dirty="0"/>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panose="020F0502020204030204" pitchFamily="34" charset="0"/>
              </a:defRPr>
            </a:lvl1pPr>
          </a:lstStyle>
          <a:p>
            <a:pPr>
              <a:defRPr/>
            </a:pPr>
            <a:fld id="{6293F2DD-CE14-4A0A-B9DC-1E2BE372BB95}" type="datetimeFigureOut">
              <a:rPr lang="pl-PL" smtClean="0"/>
              <a:pPr>
                <a:defRPr/>
              </a:pPr>
              <a:t>20.05.2025</a:t>
            </a:fld>
            <a:endParaRPr lang="pl-PL" dirty="0"/>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pl-PL" noProof="0"/>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pitchFamily="34" charset="0"/>
              </a:defRPr>
            </a:lvl1pPr>
          </a:lstStyle>
          <a:p>
            <a:pPr>
              <a:defRPr/>
            </a:pPr>
            <a:endParaRPr lang="pl-PL" dirty="0"/>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panose="020F0502020204030204" pitchFamily="34" charset="0"/>
              </a:defRPr>
            </a:lvl1pPr>
          </a:lstStyle>
          <a:p>
            <a:pPr>
              <a:defRPr/>
            </a:pPr>
            <a:fld id="{641F4ADA-ABC9-4FBD-8E12-DD680E56E98D}" type="slidenum">
              <a:rPr lang="pl-PL" smtClean="0"/>
              <a:pPr>
                <a:defRPr/>
              </a:pPr>
              <a:t>‹#›</a:t>
            </a:fld>
            <a:endParaRPr lang="pl-PL"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3</a:t>
            </a:fld>
            <a:endParaRPr lang="pl-P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12</a:t>
            </a:fld>
            <a:endParaRPr lang="pl-P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13</a:t>
            </a:fld>
            <a:endParaRPr lang="pl-P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14</a:t>
            </a:fld>
            <a:endParaRPr lang="pl-P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15</a:t>
            </a:fld>
            <a:endParaRPr lang="pl-P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16</a:t>
            </a:fld>
            <a:endParaRPr lang="pl-P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17</a:t>
            </a:fld>
            <a:endParaRPr lang="pl-P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18</a:t>
            </a:fld>
            <a:endParaRPr lang="pl-P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19</a:t>
            </a:fld>
            <a:endParaRPr lang="pl-PL"/>
          </a:p>
        </p:txBody>
      </p:sp>
    </p:spTree>
    <p:extLst>
      <p:ext uri="{BB962C8B-B14F-4D97-AF65-F5344CB8AC3E}">
        <p14:creationId xmlns:p14="http://schemas.microsoft.com/office/powerpoint/2010/main" val="3472574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20</a:t>
            </a:fld>
            <a:endParaRPr lang="pl-PL"/>
          </a:p>
        </p:txBody>
      </p:sp>
    </p:spTree>
    <p:extLst>
      <p:ext uri="{BB962C8B-B14F-4D97-AF65-F5344CB8AC3E}">
        <p14:creationId xmlns:p14="http://schemas.microsoft.com/office/powerpoint/2010/main" val="3588119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21</a:t>
            </a:fld>
            <a:endParaRPr lang="pl-PL"/>
          </a:p>
        </p:txBody>
      </p:sp>
    </p:spTree>
    <p:extLst>
      <p:ext uri="{BB962C8B-B14F-4D97-AF65-F5344CB8AC3E}">
        <p14:creationId xmlns:p14="http://schemas.microsoft.com/office/powerpoint/2010/main" val="3545619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4</a:t>
            </a:fld>
            <a:endParaRPr lang="pl-P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22</a:t>
            </a:fld>
            <a:endParaRPr lang="pl-P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23</a:t>
            </a:fld>
            <a:endParaRPr lang="pl-P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41C59-D3EB-BB84-451A-A5C7CFA99B5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867B3017-9126-132A-156C-2F18A6565CC8}"/>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7B23A885-E7FD-C553-1DD0-8AEF662230DA}"/>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A6AC1125-3589-002D-0686-600C23C5AE78}"/>
              </a:ext>
            </a:extLst>
          </p:cNvPr>
          <p:cNvSpPr>
            <a:spLocks noGrp="1"/>
          </p:cNvSpPr>
          <p:nvPr>
            <p:ph type="sldNum" sz="quarter" idx="10"/>
          </p:nvPr>
        </p:nvSpPr>
        <p:spPr/>
        <p:txBody>
          <a:bodyPr/>
          <a:lstStyle/>
          <a:p>
            <a:pPr>
              <a:defRPr/>
            </a:pPr>
            <a:fld id="{641F4ADA-ABC9-4FBD-8E12-DD680E56E98D}" type="slidenum">
              <a:rPr lang="pl-PL" smtClean="0"/>
              <a:pPr>
                <a:defRPr/>
              </a:pPr>
              <a:t>25</a:t>
            </a:fld>
            <a:endParaRPr lang="pl-PL"/>
          </a:p>
        </p:txBody>
      </p:sp>
    </p:spTree>
    <p:extLst>
      <p:ext uri="{BB962C8B-B14F-4D97-AF65-F5344CB8AC3E}">
        <p14:creationId xmlns:p14="http://schemas.microsoft.com/office/powerpoint/2010/main" val="2477625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8AC3E-AF41-DC61-3C77-7C0DD7ECC6D5}"/>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5D741645-EDFC-D991-4467-A2C8444B0124}"/>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ACCAE8B2-0A35-4FCE-13CE-92E4C73695E0}"/>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6D3ACA5C-F1B9-477D-C721-1E9349AAB0CA}"/>
              </a:ext>
            </a:extLst>
          </p:cNvPr>
          <p:cNvSpPr>
            <a:spLocks noGrp="1"/>
          </p:cNvSpPr>
          <p:nvPr>
            <p:ph type="sldNum" sz="quarter" idx="10"/>
          </p:nvPr>
        </p:nvSpPr>
        <p:spPr/>
        <p:txBody>
          <a:bodyPr/>
          <a:lstStyle/>
          <a:p>
            <a:pPr>
              <a:defRPr/>
            </a:pPr>
            <a:fld id="{641F4ADA-ABC9-4FBD-8E12-DD680E56E98D}" type="slidenum">
              <a:rPr lang="pl-PL" smtClean="0"/>
              <a:pPr>
                <a:defRPr/>
              </a:pPr>
              <a:t>26</a:t>
            </a:fld>
            <a:endParaRPr lang="pl-PL"/>
          </a:p>
        </p:txBody>
      </p:sp>
    </p:spTree>
    <p:extLst>
      <p:ext uri="{BB962C8B-B14F-4D97-AF65-F5344CB8AC3E}">
        <p14:creationId xmlns:p14="http://schemas.microsoft.com/office/powerpoint/2010/main" val="3830434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27</a:t>
            </a:fld>
            <a:endParaRPr lang="pl-P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7EB1-9DC2-2846-970E-86DF9535C55F}"/>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4D58FD90-D962-5526-AFB9-349B7C3897E8}"/>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814D23F7-6C7E-00C8-4C30-CD499F9B9C46}"/>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1D4811D6-6DA1-1DB2-D240-A81AF155F284}"/>
              </a:ext>
            </a:extLst>
          </p:cNvPr>
          <p:cNvSpPr>
            <a:spLocks noGrp="1"/>
          </p:cNvSpPr>
          <p:nvPr>
            <p:ph type="sldNum" sz="quarter" idx="10"/>
          </p:nvPr>
        </p:nvSpPr>
        <p:spPr/>
        <p:txBody>
          <a:bodyPr/>
          <a:lstStyle/>
          <a:p>
            <a:pPr>
              <a:defRPr/>
            </a:pPr>
            <a:fld id="{641F4ADA-ABC9-4FBD-8E12-DD680E56E98D}" type="slidenum">
              <a:rPr lang="pl-PL" smtClean="0"/>
              <a:pPr>
                <a:defRPr/>
              </a:pPr>
              <a:t>28</a:t>
            </a:fld>
            <a:endParaRPr lang="pl-PL"/>
          </a:p>
        </p:txBody>
      </p:sp>
    </p:spTree>
    <p:extLst>
      <p:ext uri="{BB962C8B-B14F-4D97-AF65-F5344CB8AC3E}">
        <p14:creationId xmlns:p14="http://schemas.microsoft.com/office/powerpoint/2010/main" val="3360171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D2B70-4BAD-E02E-B1A1-6F92E0B0246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B627051B-474E-B63F-F180-8064B357E01D}"/>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78757160-F151-62E4-45F3-1C4F8210C4D4}"/>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D05645A6-C737-BEF5-B261-70EF370608E8}"/>
              </a:ext>
            </a:extLst>
          </p:cNvPr>
          <p:cNvSpPr>
            <a:spLocks noGrp="1"/>
          </p:cNvSpPr>
          <p:nvPr>
            <p:ph type="sldNum" sz="quarter" idx="10"/>
          </p:nvPr>
        </p:nvSpPr>
        <p:spPr/>
        <p:txBody>
          <a:bodyPr/>
          <a:lstStyle/>
          <a:p>
            <a:pPr>
              <a:defRPr/>
            </a:pPr>
            <a:fld id="{641F4ADA-ABC9-4FBD-8E12-DD680E56E98D}" type="slidenum">
              <a:rPr lang="pl-PL" smtClean="0"/>
              <a:pPr>
                <a:defRPr/>
              </a:pPr>
              <a:t>29</a:t>
            </a:fld>
            <a:endParaRPr lang="pl-PL"/>
          </a:p>
        </p:txBody>
      </p:sp>
    </p:spTree>
    <p:extLst>
      <p:ext uri="{BB962C8B-B14F-4D97-AF65-F5344CB8AC3E}">
        <p14:creationId xmlns:p14="http://schemas.microsoft.com/office/powerpoint/2010/main" val="2045056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F8499-60DE-EF7E-DD77-1817CC9AB95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72E9EE4D-6BC7-CFC0-51BC-3C8655865A60}"/>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A69CF6EC-CC0D-2659-9851-7074E8F35352}"/>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7BB0DA30-000C-CFDA-29CA-0AC6E8A1A898}"/>
              </a:ext>
            </a:extLst>
          </p:cNvPr>
          <p:cNvSpPr>
            <a:spLocks noGrp="1"/>
          </p:cNvSpPr>
          <p:nvPr>
            <p:ph type="sldNum" sz="quarter" idx="10"/>
          </p:nvPr>
        </p:nvSpPr>
        <p:spPr/>
        <p:txBody>
          <a:bodyPr/>
          <a:lstStyle/>
          <a:p>
            <a:pPr>
              <a:defRPr/>
            </a:pPr>
            <a:fld id="{641F4ADA-ABC9-4FBD-8E12-DD680E56E98D}" type="slidenum">
              <a:rPr lang="pl-PL" smtClean="0"/>
              <a:pPr>
                <a:defRPr/>
              </a:pPr>
              <a:t>30</a:t>
            </a:fld>
            <a:endParaRPr lang="pl-PL"/>
          </a:p>
        </p:txBody>
      </p:sp>
    </p:spTree>
    <p:extLst>
      <p:ext uri="{BB962C8B-B14F-4D97-AF65-F5344CB8AC3E}">
        <p14:creationId xmlns:p14="http://schemas.microsoft.com/office/powerpoint/2010/main" val="3380553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31</a:t>
            </a:fld>
            <a:endParaRPr lang="pl-PL"/>
          </a:p>
        </p:txBody>
      </p:sp>
    </p:spTree>
    <p:extLst>
      <p:ext uri="{BB962C8B-B14F-4D97-AF65-F5344CB8AC3E}">
        <p14:creationId xmlns:p14="http://schemas.microsoft.com/office/powerpoint/2010/main" val="2673767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32</a:t>
            </a:fld>
            <a:endParaRPr lang="pl-PL"/>
          </a:p>
        </p:txBody>
      </p:sp>
    </p:spTree>
    <p:extLst>
      <p:ext uri="{BB962C8B-B14F-4D97-AF65-F5344CB8AC3E}">
        <p14:creationId xmlns:p14="http://schemas.microsoft.com/office/powerpoint/2010/main" val="1770760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5</a:t>
            </a:fld>
            <a:endParaRPr lang="pl-P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2CA5C-EB2F-EFC9-19D5-B64108E6622D}"/>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089D748-60A8-D666-9D72-94A638C1917C}"/>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90209CE3-2832-AB8C-1ED9-5DA993119642}"/>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972BB16C-D7FB-5E72-B7D9-B9780DEC4858}"/>
              </a:ext>
            </a:extLst>
          </p:cNvPr>
          <p:cNvSpPr>
            <a:spLocks noGrp="1"/>
          </p:cNvSpPr>
          <p:nvPr>
            <p:ph type="sldNum" sz="quarter" idx="10"/>
          </p:nvPr>
        </p:nvSpPr>
        <p:spPr/>
        <p:txBody>
          <a:bodyPr/>
          <a:lstStyle/>
          <a:p>
            <a:pPr>
              <a:defRPr/>
            </a:pPr>
            <a:fld id="{641F4ADA-ABC9-4FBD-8E12-DD680E56E98D}" type="slidenum">
              <a:rPr lang="pl-PL" smtClean="0"/>
              <a:pPr>
                <a:defRPr/>
              </a:pPr>
              <a:t>33</a:t>
            </a:fld>
            <a:endParaRPr lang="pl-PL"/>
          </a:p>
        </p:txBody>
      </p:sp>
    </p:spTree>
    <p:extLst>
      <p:ext uri="{BB962C8B-B14F-4D97-AF65-F5344CB8AC3E}">
        <p14:creationId xmlns:p14="http://schemas.microsoft.com/office/powerpoint/2010/main" val="1942358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34</a:t>
            </a:fld>
            <a:endParaRPr lang="pl-P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35</a:t>
            </a:fld>
            <a:endParaRPr lang="pl-PL"/>
          </a:p>
        </p:txBody>
      </p:sp>
    </p:spTree>
    <p:extLst>
      <p:ext uri="{BB962C8B-B14F-4D97-AF65-F5344CB8AC3E}">
        <p14:creationId xmlns:p14="http://schemas.microsoft.com/office/powerpoint/2010/main" val="1619211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36</a:t>
            </a:fld>
            <a:endParaRPr lang="pl-P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37</a:t>
            </a:fld>
            <a:endParaRPr lang="pl-P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38</a:t>
            </a:fld>
            <a:endParaRPr lang="pl-P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39</a:t>
            </a:fld>
            <a:endParaRPr lang="pl-P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40</a:t>
            </a:fld>
            <a:endParaRPr lang="pl-PL"/>
          </a:p>
        </p:txBody>
      </p:sp>
    </p:spTree>
    <p:extLst>
      <p:ext uri="{BB962C8B-B14F-4D97-AF65-F5344CB8AC3E}">
        <p14:creationId xmlns:p14="http://schemas.microsoft.com/office/powerpoint/2010/main" val="119411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41</a:t>
            </a:fld>
            <a:endParaRPr lang="pl-PL"/>
          </a:p>
        </p:txBody>
      </p:sp>
    </p:spTree>
    <p:extLst>
      <p:ext uri="{BB962C8B-B14F-4D97-AF65-F5344CB8AC3E}">
        <p14:creationId xmlns:p14="http://schemas.microsoft.com/office/powerpoint/2010/main" val="1198809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A85A0-1399-ED86-B15C-E09AB4466C06}"/>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6A460D50-20DA-A614-D3C4-593974744E09}"/>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01EBF654-BBFA-D6A6-71CF-7F7822A4EE9B}"/>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DE69355E-6A5C-AEE5-873F-FEBA0AB0B00E}"/>
              </a:ext>
            </a:extLst>
          </p:cNvPr>
          <p:cNvSpPr>
            <a:spLocks noGrp="1"/>
          </p:cNvSpPr>
          <p:nvPr>
            <p:ph type="sldNum" sz="quarter" idx="10"/>
          </p:nvPr>
        </p:nvSpPr>
        <p:spPr/>
        <p:txBody>
          <a:bodyPr/>
          <a:lstStyle/>
          <a:p>
            <a:pPr>
              <a:defRPr/>
            </a:pPr>
            <a:fld id="{641F4ADA-ABC9-4FBD-8E12-DD680E56E98D}" type="slidenum">
              <a:rPr lang="pl-PL" smtClean="0"/>
              <a:pPr>
                <a:defRPr/>
              </a:pPr>
              <a:t>42</a:t>
            </a:fld>
            <a:endParaRPr lang="pl-PL"/>
          </a:p>
        </p:txBody>
      </p:sp>
    </p:spTree>
    <p:extLst>
      <p:ext uri="{BB962C8B-B14F-4D97-AF65-F5344CB8AC3E}">
        <p14:creationId xmlns:p14="http://schemas.microsoft.com/office/powerpoint/2010/main" val="4149671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6</a:t>
            </a:fld>
            <a:endParaRPr lang="pl-P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42157-B6E4-DAFA-21B4-ECF54A8A434A}"/>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C2D341A4-F178-26F3-A004-E88E8A0D28F0}"/>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CDDE40C8-6E17-409D-BBBB-B8B4B823D429}"/>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61C0D455-1031-01B1-51CD-C40B7B739540}"/>
              </a:ext>
            </a:extLst>
          </p:cNvPr>
          <p:cNvSpPr>
            <a:spLocks noGrp="1"/>
          </p:cNvSpPr>
          <p:nvPr>
            <p:ph type="sldNum" sz="quarter" idx="10"/>
          </p:nvPr>
        </p:nvSpPr>
        <p:spPr/>
        <p:txBody>
          <a:bodyPr/>
          <a:lstStyle/>
          <a:p>
            <a:pPr>
              <a:defRPr/>
            </a:pPr>
            <a:fld id="{641F4ADA-ABC9-4FBD-8E12-DD680E56E98D}" type="slidenum">
              <a:rPr lang="pl-PL" smtClean="0"/>
              <a:pPr>
                <a:defRPr/>
              </a:pPr>
              <a:t>43</a:t>
            </a:fld>
            <a:endParaRPr lang="pl-PL"/>
          </a:p>
        </p:txBody>
      </p:sp>
    </p:spTree>
    <p:extLst>
      <p:ext uri="{BB962C8B-B14F-4D97-AF65-F5344CB8AC3E}">
        <p14:creationId xmlns:p14="http://schemas.microsoft.com/office/powerpoint/2010/main" val="1769643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44</a:t>
            </a:fld>
            <a:endParaRPr lang="pl-PL"/>
          </a:p>
        </p:txBody>
      </p:sp>
    </p:spTree>
    <p:extLst>
      <p:ext uri="{BB962C8B-B14F-4D97-AF65-F5344CB8AC3E}">
        <p14:creationId xmlns:p14="http://schemas.microsoft.com/office/powerpoint/2010/main" val="579649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45</a:t>
            </a:fld>
            <a:endParaRPr lang="pl-PL"/>
          </a:p>
        </p:txBody>
      </p:sp>
    </p:spTree>
    <p:extLst>
      <p:ext uri="{BB962C8B-B14F-4D97-AF65-F5344CB8AC3E}">
        <p14:creationId xmlns:p14="http://schemas.microsoft.com/office/powerpoint/2010/main" val="1013630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46</a:t>
            </a:fld>
            <a:endParaRPr lang="pl-PL"/>
          </a:p>
        </p:txBody>
      </p:sp>
    </p:spTree>
    <p:extLst>
      <p:ext uri="{BB962C8B-B14F-4D97-AF65-F5344CB8AC3E}">
        <p14:creationId xmlns:p14="http://schemas.microsoft.com/office/powerpoint/2010/main" val="4064360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47</a:t>
            </a:fld>
            <a:endParaRPr lang="pl-PL"/>
          </a:p>
        </p:txBody>
      </p:sp>
    </p:spTree>
    <p:extLst>
      <p:ext uri="{BB962C8B-B14F-4D97-AF65-F5344CB8AC3E}">
        <p14:creationId xmlns:p14="http://schemas.microsoft.com/office/powerpoint/2010/main" val="2412589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E83C4-C93E-80F7-21E7-4613E9EAA53D}"/>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7957B53-2B34-DC2B-60A6-C2393F6066C9}"/>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C82D25B0-7FBD-597E-7F56-205189735277}"/>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1E038F90-5A44-7457-8B99-A6766E417A6C}"/>
              </a:ext>
            </a:extLst>
          </p:cNvPr>
          <p:cNvSpPr>
            <a:spLocks noGrp="1"/>
          </p:cNvSpPr>
          <p:nvPr>
            <p:ph type="sldNum" sz="quarter" idx="10"/>
          </p:nvPr>
        </p:nvSpPr>
        <p:spPr/>
        <p:txBody>
          <a:bodyPr/>
          <a:lstStyle/>
          <a:p>
            <a:pPr>
              <a:defRPr/>
            </a:pPr>
            <a:fld id="{641F4ADA-ABC9-4FBD-8E12-DD680E56E98D}" type="slidenum">
              <a:rPr lang="pl-PL" smtClean="0"/>
              <a:pPr>
                <a:defRPr/>
              </a:pPr>
              <a:t>48</a:t>
            </a:fld>
            <a:endParaRPr lang="pl-PL"/>
          </a:p>
        </p:txBody>
      </p:sp>
    </p:spTree>
    <p:extLst>
      <p:ext uri="{BB962C8B-B14F-4D97-AF65-F5344CB8AC3E}">
        <p14:creationId xmlns:p14="http://schemas.microsoft.com/office/powerpoint/2010/main" val="1837765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5EC23-1E88-C531-2A56-7128548303C8}"/>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0B25BB81-510A-95B4-348E-221C4723DD57}"/>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86F434BE-403E-5A0A-B201-7971FA1D3883}"/>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26E2BF2B-50E8-9C46-C27C-657E9B791086}"/>
              </a:ext>
            </a:extLst>
          </p:cNvPr>
          <p:cNvSpPr>
            <a:spLocks noGrp="1"/>
          </p:cNvSpPr>
          <p:nvPr>
            <p:ph type="sldNum" sz="quarter" idx="10"/>
          </p:nvPr>
        </p:nvSpPr>
        <p:spPr/>
        <p:txBody>
          <a:bodyPr/>
          <a:lstStyle/>
          <a:p>
            <a:pPr>
              <a:defRPr/>
            </a:pPr>
            <a:fld id="{641F4ADA-ABC9-4FBD-8E12-DD680E56E98D}" type="slidenum">
              <a:rPr lang="pl-PL" smtClean="0"/>
              <a:pPr>
                <a:defRPr/>
              </a:pPr>
              <a:t>49</a:t>
            </a:fld>
            <a:endParaRPr lang="pl-PL"/>
          </a:p>
        </p:txBody>
      </p:sp>
    </p:spTree>
    <p:extLst>
      <p:ext uri="{BB962C8B-B14F-4D97-AF65-F5344CB8AC3E}">
        <p14:creationId xmlns:p14="http://schemas.microsoft.com/office/powerpoint/2010/main" val="2811388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1AB74-2EBC-A361-1073-11A2B3D802D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50CE42D6-2EA9-58D7-93CD-441323422D9D}"/>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A034F91F-B69B-DB78-088E-83B1DCBAE372}"/>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F388E3BF-B1C7-5FE3-A2EA-A6733D87C273}"/>
              </a:ext>
            </a:extLst>
          </p:cNvPr>
          <p:cNvSpPr>
            <a:spLocks noGrp="1"/>
          </p:cNvSpPr>
          <p:nvPr>
            <p:ph type="sldNum" sz="quarter" idx="10"/>
          </p:nvPr>
        </p:nvSpPr>
        <p:spPr/>
        <p:txBody>
          <a:bodyPr/>
          <a:lstStyle/>
          <a:p>
            <a:pPr>
              <a:defRPr/>
            </a:pPr>
            <a:fld id="{641F4ADA-ABC9-4FBD-8E12-DD680E56E98D}" type="slidenum">
              <a:rPr lang="pl-PL" smtClean="0"/>
              <a:pPr>
                <a:defRPr/>
              </a:pPr>
              <a:t>50</a:t>
            </a:fld>
            <a:endParaRPr lang="pl-PL"/>
          </a:p>
        </p:txBody>
      </p:sp>
    </p:spTree>
    <p:extLst>
      <p:ext uri="{BB962C8B-B14F-4D97-AF65-F5344CB8AC3E}">
        <p14:creationId xmlns:p14="http://schemas.microsoft.com/office/powerpoint/2010/main" val="12407221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51</a:t>
            </a:fld>
            <a:endParaRPr lang="pl-PL"/>
          </a:p>
        </p:txBody>
      </p:sp>
    </p:spTree>
    <p:extLst>
      <p:ext uri="{BB962C8B-B14F-4D97-AF65-F5344CB8AC3E}">
        <p14:creationId xmlns:p14="http://schemas.microsoft.com/office/powerpoint/2010/main" val="24514750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53</a:t>
            </a:fld>
            <a:endParaRPr lang="pl-P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724A8-BF0D-F62F-C1E8-FD1903AF2B68}"/>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6C91548-9672-49E9-BA96-097E912D104E}"/>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3C0079CF-7D2E-A1FE-6CBE-81E60137C22E}"/>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62738728-F3D2-8C21-9AE3-01B6E5E93E2A}"/>
              </a:ext>
            </a:extLst>
          </p:cNvPr>
          <p:cNvSpPr>
            <a:spLocks noGrp="1"/>
          </p:cNvSpPr>
          <p:nvPr>
            <p:ph type="sldNum" sz="quarter" idx="10"/>
          </p:nvPr>
        </p:nvSpPr>
        <p:spPr/>
        <p:txBody>
          <a:bodyPr/>
          <a:lstStyle/>
          <a:p>
            <a:pPr>
              <a:defRPr/>
            </a:pPr>
            <a:fld id="{641F4ADA-ABC9-4FBD-8E12-DD680E56E98D}" type="slidenum">
              <a:rPr lang="pl-PL" smtClean="0"/>
              <a:pPr>
                <a:defRPr/>
              </a:pPr>
              <a:t>7</a:t>
            </a:fld>
            <a:endParaRPr lang="pl-PL"/>
          </a:p>
        </p:txBody>
      </p:sp>
    </p:spTree>
    <p:extLst>
      <p:ext uri="{BB962C8B-B14F-4D97-AF65-F5344CB8AC3E}">
        <p14:creationId xmlns:p14="http://schemas.microsoft.com/office/powerpoint/2010/main" val="1549884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54</a:t>
            </a:fld>
            <a:endParaRPr lang="pl-P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55</a:t>
            </a:fld>
            <a:endParaRPr lang="pl-P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56</a:t>
            </a:fld>
            <a:endParaRPr lang="pl-P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57</a:t>
            </a:fld>
            <a:endParaRPr lang="pl-P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58</a:t>
            </a:fld>
            <a:endParaRPr lang="pl-P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48AE6-2A3F-6CD7-D768-10E20B34C918}"/>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5FEC30CA-4FC8-604E-6D38-EFCDEFC1E053}"/>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2C917F21-1D3C-2425-6626-B75FC49D7C40}"/>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66156DDE-4D61-FB1F-DA09-EB908D3B08C8}"/>
              </a:ext>
            </a:extLst>
          </p:cNvPr>
          <p:cNvSpPr>
            <a:spLocks noGrp="1"/>
          </p:cNvSpPr>
          <p:nvPr>
            <p:ph type="sldNum" sz="quarter" idx="10"/>
          </p:nvPr>
        </p:nvSpPr>
        <p:spPr/>
        <p:txBody>
          <a:bodyPr/>
          <a:lstStyle/>
          <a:p>
            <a:pPr>
              <a:defRPr/>
            </a:pPr>
            <a:fld id="{641F4ADA-ABC9-4FBD-8E12-DD680E56E98D}" type="slidenum">
              <a:rPr lang="pl-PL" smtClean="0"/>
              <a:pPr>
                <a:defRPr/>
              </a:pPr>
              <a:t>59</a:t>
            </a:fld>
            <a:endParaRPr lang="pl-PL"/>
          </a:p>
        </p:txBody>
      </p:sp>
    </p:spTree>
    <p:extLst>
      <p:ext uri="{BB962C8B-B14F-4D97-AF65-F5344CB8AC3E}">
        <p14:creationId xmlns:p14="http://schemas.microsoft.com/office/powerpoint/2010/main" val="4030054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60</a:t>
            </a:fld>
            <a:endParaRPr lang="pl-P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3F696-FCD3-0193-4939-1D29EB55B7CC}"/>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6775006C-855B-0DF9-235A-CE48CC7B2167}"/>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456204E3-6EC2-198C-843C-531288231492}"/>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744F71AB-44B7-935B-604C-86C7C3FBE062}"/>
              </a:ext>
            </a:extLst>
          </p:cNvPr>
          <p:cNvSpPr>
            <a:spLocks noGrp="1"/>
          </p:cNvSpPr>
          <p:nvPr>
            <p:ph type="sldNum" sz="quarter" idx="10"/>
          </p:nvPr>
        </p:nvSpPr>
        <p:spPr/>
        <p:txBody>
          <a:bodyPr/>
          <a:lstStyle/>
          <a:p>
            <a:pPr>
              <a:defRPr/>
            </a:pPr>
            <a:fld id="{641F4ADA-ABC9-4FBD-8E12-DD680E56E98D}" type="slidenum">
              <a:rPr lang="pl-PL" smtClean="0"/>
              <a:pPr>
                <a:defRPr/>
              </a:pPr>
              <a:t>62</a:t>
            </a:fld>
            <a:endParaRPr lang="pl-PL"/>
          </a:p>
        </p:txBody>
      </p:sp>
    </p:spTree>
    <p:extLst>
      <p:ext uri="{BB962C8B-B14F-4D97-AF65-F5344CB8AC3E}">
        <p14:creationId xmlns:p14="http://schemas.microsoft.com/office/powerpoint/2010/main" val="19385868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F0127-208D-3AE6-3AE5-CC909F16767F}"/>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5C16FE0D-6B9B-ADA3-34A1-C2C262CA0431}"/>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B1D26AD2-E40A-8428-3367-DD44B406D7F9}"/>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6ADDE8DC-4D38-6A5E-0578-39880751310C}"/>
              </a:ext>
            </a:extLst>
          </p:cNvPr>
          <p:cNvSpPr>
            <a:spLocks noGrp="1"/>
          </p:cNvSpPr>
          <p:nvPr>
            <p:ph type="sldNum" sz="quarter" idx="10"/>
          </p:nvPr>
        </p:nvSpPr>
        <p:spPr/>
        <p:txBody>
          <a:bodyPr/>
          <a:lstStyle/>
          <a:p>
            <a:pPr>
              <a:defRPr/>
            </a:pPr>
            <a:fld id="{641F4ADA-ABC9-4FBD-8E12-DD680E56E98D}" type="slidenum">
              <a:rPr lang="pl-PL" smtClean="0"/>
              <a:pPr>
                <a:defRPr/>
              </a:pPr>
              <a:t>63</a:t>
            </a:fld>
            <a:endParaRPr lang="pl-PL"/>
          </a:p>
        </p:txBody>
      </p:sp>
    </p:spTree>
    <p:extLst>
      <p:ext uri="{BB962C8B-B14F-4D97-AF65-F5344CB8AC3E}">
        <p14:creationId xmlns:p14="http://schemas.microsoft.com/office/powerpoint/2010/main" val="2960963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F3466-724F-F2D6-27D5-C235A311FD2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86ECCF0A-58AE-5B08-3DBD-5533CFE4109B}"/>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624EDCB3-EE72-64CA-20E8-C3F51592CF13}"/>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5FF4285E-DBC3-78B5-424F-9A52A1FC68DF}"/>
              </a:ext>
            </a:extLst>
          </p:cNvPr>
          <p:cNvSpPr>
            <a:spLocks noGrp="1"/>
          </p:cNvSpPr>
          <p:nvPr>
            <p:ph type="sldNum" sz="quarter" idx="10"/>
          </p:nvPr>
        </p:nvSpPr>
        <p:spPr/>
        <p:txBody>
          <a:bodyPr/>
          <a:lstStyle/>
          <a:p>
            <a:pPr>
              <a:defRPr/>
            </a:pPr>
            <a:fld id="{641F4ADA-ABC9-4FBD-8E12-DD680E56E98D}" type="slidenum">
              <a:rPr lang="pl-PL" smtClean="0"/>
              <a:pPr>
                <a:defRPr/>
              </a:pPr>
              <a:t>64</a:t>
            </a:fld>
            <a:endParaRPr lang="pl-PL"/>
          </a:p>
        </p:txBody>
      </p:sp>
    </p:spTree>
    <p:extLst>
      <p:ext uri="{BB962C8B-B14F-4D97-AF65-F5344CB8AC3E}">
        <p14:creationId xmlns:p14="http://schemas.microsoft.com/office/powerpoint/2010/main" val="4257500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8</a:t>
            </a:fld>
            <a:endParaRPr lang="pl-P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7901B-31A4-E06B-1323-661DA2D4DF80}"/>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0003102A-FAEF-8B0F-393F-85D7747DEDEF}"/>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F66EECD9-8522-35FD-FAF0-4D8F3DA4E516}"/>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FA23F9B1-BB8E-B4D8-C31D-8F802454C5BC}"/>
              </a:ext>
            </a:extLst>
          </p:cNvPr>
          <p:cNvSpPr>
            <a:spLocks noGrp="1"/>
          </p:cNvSpPr>
          <p:nvPr>
            <p:ph type="sldNum" sz="quarter" idx="10"/>
          </p:nvPr>
        </p:nvSpPr>
        <p:spPr/>
        <p:txBody>
          <a:bodyPr/>
          <a:lstStyle/>
          <a:p>
            <a:pPr>
              <a:defRPr/>
            </a:pPr>
            <a:fld id="{641F4ADA-ABC9-4FBD-8E12-DD680E56E98D}" type="slidenum">
              <a:rPr lang="pl-PL" smtClean="0"/>
              <a:pPr>
                <a:defRPr/>
              </a:pPr>
              <a:t>65</a:t>
            </a:fld>
            <a:endParaRPr lang="pl-PL"/>
          </a:p>
        </p:txBody>
      </p:sp>
    </p:spTree>
    <p:extLst>
      <p:ext uri="{BB962C8B-B14F-4D97-AF65-F5344CB8AC3E}">
        <p14:creationId xmlns:p14="http://schemas.microsoft.com/office/powerpoint/2010/main" val="22955806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67</a:t>
            </a:fld>
            <a:endParaRPr lang="pl-PL"/>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68</a:t>
            </a:fld>
            <a:endParaRPr lang="pl-PL"/>
          </a:p>
        </p:txBody>
      </p:sp>
    </p:spTree>
    <p:extLst>
      <p:ext uri="{BB962C8B-B14F-4D97-AF65-F5344CB8AC3E}">
        <p14:creationId xmlns:p14="http://schemas.microsoft.com/office/powerpoint/2010/main" val="1386025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C5D94-4F7D-9678-72BD-4B2ACDB7DD3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2828E269-9199-D538-61FA-C3EC05EBF412}"/>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9169F704-1409-9845-F627-28FFC8F6FD55}"/>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50A86C17-F08A-70B0-796F-A7FEF82D5549}"/>
              </a:ext>
            </a:extLst>
          </p:cNvPr>
          <p:cNvSpPr>
            <a:spLocks noGrp="1"/>
          </p:cNvSpPr>
          <p:nvPr>
            <p:ph type="sldNum" sz="quarter" idx="10"/>
          </p:nvPr>
        </p:nvSpPr>
        <p:spPr/>
        <p:txBody>
          <a:bodyPr/>
          <a:lstStyle/>
          <a:p>
            <a:pPr>
              <a:defRPr/>
            </a:pPr>
            <a:fld id="{641F4ADA-ABC9-4FBD-8E12-DD680E56E98D}" type="slidenum">
              <a:rPr lang="pl-PL" smtClean="0"/>
              <a:pPr>
                <a:defRPr/>
              </a:pPr>
              <a:t>69</a:t>
            </a:fld>
            <a:endParaRPr lang="pl-PL"/>
          </a:p>
        </p:txBody>
      </p:sp>
    </p:spTree>
    <p:extLst>
      <p:ext uri="{BB962C8B-B14F-4D97-AF65-F5344CB8AC3E}">
        <p14:creationId xmlns:p14="http://schemas.microsoft.com/office/powerpoint/2010/main" val="218755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70</a:t>
            </a:fld>
            <a:endParaRPr lang="pl-P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9</a:t>
            </a:fld>
            <a:endParaRPr lang="pl-P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279AA-089B-A51B-8E50-E2E8822B5C95}"/>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B45D6BE1-1E6F-4B57-B0A4-3B7E0610BC0C}"/>
              </a:ext>
            </a:extLst>
          </p:cNvPr>
          <p:cNvSpPr>
            <a:spLocks noGrp="1" noRot="1" noChangeAspect="1"/>
          </p:cNvSpPr>
          <p:nvPr>
            <p:ph type="sldImg"/>
          </p:nvPr>
        </p:nvSpPr>
        <p:spPr>
          <a:xfrm>
            <a:off x="381000" y="685800"/>
            <a:ext cx="6096000" cy="3429000"/>
          </a:xfrm>
        </p:spPr>
      </p:sp>
      <p:sp>
        <p:nvSpPr>
          <p:cNvPr id="3" name="Symbol zastępczy notatek 2">
            <a:extLst>
              <a:ext uri="{FF2B5EF4-FFF2-40B4-BE49-F238E27FC236}">
                <a16:creationId xmlns:a16="http://schemas.microsoft.com/office/drawing/2014/main" id="{DE1B3AC6-8A77-87F1-7E9B-DB2A3580E565}"/>
              </a:ext>
            </a:extLst>
          </p:cNvPr>
          <p:cNvSpPr>
            <a:spLocks noGrp="1"/>
          </p:cNvSpPr>
          <p:nvPr>
            <p:ph type="body" idx="1"/>
          </p:nvPr>
        </p:nvSpPr>
        <p:spPr/>
        <p:txBody>
          <a:bodyPr>
            <a:normAutofit/>
          </a:bodyPr>
          <a:lstStyle/>
          <a:p>
            <a:endParaRPr lang="pl-PL" dirty="0"/>
          </a:p>
        </p:txBody>
      </p:sp>
      <p:sp>
        <p:nvSpPr>
          <p:cNvPr id="4" name="Symbol zastępczy numeru slajdu 3">
            <a:extLst>
              <a:ext uri="{FF2B5EF4-FFF2-40B4-BE49-F238E27FC236}">
                <a16:creationId xmlns:a16="http://schemas.microsoft.com/office/drawing/2014/main" id="{2842F396-B26A-8F70-1B62-917B98A12A65}"/>
              </a:ext>
            </a:extLst>
          </p:cNvPr>
          <p:cNvSpPr>
            <a:spLocks noGrp="1"/>
          </p:cNvSpPr>
          <p:nvPr>
            <p:ph type="sldNum" sz="quarter" idx="10"/>
          </p:nvPr>
        </p:nvSpPr>
        <p:spPr/>
        <p:txBody>
          <a:bodyPr/>
          <a:lstStyle/>
          <a:p>
            <a:pPr>
              <a:defRPr/>
            </a:pPr>
            <a:fld id="{641F4ADA-ABC9-4FBD-8E12-DD680E56E98D}" type="slidenum">
              <a:rPr lang="pl-PL" smtClean="0"/>
              <a:pPr>
                <a:defRPr/>
              </a:pPr>
              <a:t>10</a:t>
            </a:fld>
            <a:endParaRPr lang="pl-PL"/>
          </a:p>
        </p:txBody>
      </p:sp>
    </p:spTree>
    <p:extLst>
      <p:ext uri="{BB962C8B-B14F-4D97-AF65-F5344CB8AC3E}">
        <p14:creationId xmlns:p14="http://schemas.microsoft.com/office/powerpoint/2010/main" val="694206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41F4ADA-ABC9-4FBD-8E12-DD680E56E98D}" type="slidenum">
              <a:rPr lang="pl-PL" smtClean="0"/>
              <a:pPr>
                <a:defRPr/>
              </a:pPr>
              <a:t>11</a:t>
            </a:fld>
            <a:endParaRPr lang="pl-P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914400" y="2130426"/>
            <a:ext cx="10363200" cy="1470025"/>
          </a:xfrm>
        </p:spPr>
        <p:txBody>
          <a:bodyPr/>
          <a:lstStyle/>
          <a:p>
            <a:r>
              <a:rPr lang="pl-PL"/>
              <a:t>Kliknij, aby edytować styl</a:t>
            </a:r>
          </a:p>
        </p:txBody>
      </p:sp>
      <p:sp>
        <p:nvSpPr>
          <p:cNvPr id="3" name="Podtytuł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a:t>Kliknij, aby edytować styl wzorca podtytułu</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1F4331E4-85DA-4401-8D4A-A217D6FA3CF2}" type="slidenum">
              <a:rPr lang="pl-PL"/>
              <a:pPr>
                <a:defRPr/>
              </a:pPr>
              <a:t>‹#›</a:t>
            </a:fld>
            <a:endParaRPr lang="pl-PL"/>
          </a:p>
        </p:txBody>
      </p:sp>
    </p:spTree>
  </p:cSld>
  <p:clrMapOvr>
    <a:masterClrMapping/>
  </p:clrMapOvr>
  <p:transition>
    <p:randomBa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B29D9157-33EE-4BBE-A343-712E13331C4B}" type="slidenum">
              <a:rPr lang="pl-PL"/>
              <a:pPr>
                <a:defRPr/>
              </a:pPr>
              <a:t>‹#›</a:t>
            </a:fld>
            <a:endParaRPr lang="pl-PL"/>
          </a:p>
        </p:txBody>
      </p:sp>
    </p:spTree>
  </p:cSld>
  <p:clrMapOvr>
    <a:masterClrMapping/>
  </p:clrMapOvr>
  <p:transition>
    <p:randomBa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839200" y="274639"/>
            <a:ext cx="2743200" cy="5851525"/>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609600" y="274639"/>
            <a:ext cx="8026400" cy="5851525"/>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5E1F5C83-C6DF-42B7-82F3-1A787935BB28}" type="slidenum">
              <a:rPr lang="pl-PL"/>
              <a:pPr>
                <a:defRPr/>
              </a:pPr>
              <a:t>‹#›</a:t>
            </a:fld>
            <a:endParaRPr lang="pl-PL"/>
          </a:p>
        </p:txBody>
      </p:sp>
    </p:spTree>
  </p:cSld>
  <p:clrMapOvr>
    <a:masterClrMapping/>
  </p:clrMapOvr>
  <p:transition>
    <p:randomBa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ytuł, tekst i 2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09600" y="274638"/>
            <a:ext cx="10972800" cy="1143000"/>
          </a:xfrm>
        </p:spPr>
        <p:txBody>
          <a:bodyPr/>
          <a:lstStyle/>
          <a:p>
            <a:r>
              <a:rPr lang="pl-PL"/>
              <a:t>Kliknij, aby edytować styl</a:t>
            </a:r>
          </a:p>
        </p:txBody>
      </p:sp>
      <p:sp>
        <p:nvSpPr>
          <p:cNvPr id="3" name="Symbol zastępczy tekstu 2"/>
          <p:cNvSpPr>
            <a:spLocks noGrp="1"/>
          </p:cNvSpPr>
          <p:nvPr>
            <p:ph type="body" sz="half" idx="1"/>
          </p:nvPr>
        </p:nvSpPr>
        <p:spPr>
          <a:xfrm>
            <a:off x="609600" y="1600201"/>
            <a:ext cx="5384800" cy="45259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quarter" idx="2"/>
          </p:nvPr>
        </p:nvSpPr>
        <p:spPr>
          <a:xfrm>
            <a:off x="6197600" y="1600200"/>
            <a:ext cx="5384800" cy="21859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zawartości 4"/>
          <p:cNvSpPr>
            <a:spLocks noGrp="1"/>
          </p:cNvSpPr>
          <p:nvPr>
            <p:ph sz="quarter" idx="3"/>
          </p:nvPr>
        </p:nvSpPr>
        <p:spPr>
          <a:xfrm>
            <a:off x="6197600" y="3938589"/>
            <a:ext cx="5384800" cy="2187575"/>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Rectangle 4"/>
          <p:cNvSpPr>
            <a:spLocks noGrp="1" noChangeArrowheads="1"/>
          </p:cNvSpPr>
          <p:nvPr>
            <p:ph type="dt" sz="half" idx="10"/>
          </p:nvPr>
        </p:nvSpPr>
        <p:spPr>
          <a:ln/>
        </p:spPr>
        <p:txBody>
          <a:bodyPr/>
          <a:lstStyle>
            <a:lvl1pPr>
              <a:defRPr/>
            </a:lvl1pPr>
          </a:lstStyle>
          <a:p>
            <a:pPr>
              <a:defRPr/>
            </a:pPr>
            <a:endParaRPr lang="pl-PL"/>
          </a:p>
        </p:txBody>
      </p:sp>
      <p:sp>
        <p:nvSpPr>
          <p:cNvPr id="7" name="Rectangle 5"/>
          <p:cNvSpPr>
            <a:spLocks noGrp="1" noChangeArrowheads="1"/>
          </p:cNvSpPr>
          <p:nvPr>
            <p:ph type="ftr" sz="quarter" idx="11"/>
          </p:nvPr>
        </p:nvSpPr>
        <p:spPr>
          <a:ln/>
        </p:spPr>
        <p:txBody>
          <a:bodyPr/>
          <a:lstStyle>
            <a:lvl1pPr>
              <a:defRPr/>
            </a:lvl1pPr>
          </a:lstStyle>
          <a:p>
            <a:pPr>
              <a:defRPr/>
            </a:pPr>
            <a:endParaRPr lang="pl-PL"/>
          </a:p>
        </p:txBody>
      </p:sp>
      <p:sp>
        <p:nvSpPr>
          <p:cNvPr id="8" name="Rectangle 6"/>
          <p:cNvSpPr>
            <a:spLocks noGrp="1" noChangeArrowheads="1"/>
          </p:cNvSpPr>
          <p:nvPr>
            <p:ph type="sldNum" sz="quarter" idx="12"/>
          </p:nvPr>
        </p:nvSpPr>
        <p:spPr>
          <a:ln/>
        </p:spPr>
        <p:txBody>
          <a:bodyPr/>
          <a:lstStyle>
            <a:lvl1pPr>
              <a:defRPr/>
            </a:lvl1pPr>
          </a:lstStyle>
          <a:p>
            <a:pPr>
              <a:defRPr/>
            </a:pPr>
            <a:fld id="{70FAB77A-415C-40C6-ADF1-F2D8D5F04A43}" type="slidenum">
              <a:rPr lang="pl-PL"/>
              <a:pPr>
                <a:defRPr/>
              </a:pPr>
              <a:t>‹#›</a:t>
            </a:fld>
            <a:endParaRPr lang="pl-P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54DA5908-3FE9-44E1-8B06-065AEA693A93}" type="slidenum">
              <a:rPr lang="pl-PL"/>
              <a:pPr>
                <a:defRPr/>
              </a:pPr>
              <a:t>‹#›</a:t>
            </a:fld>
            <a:endParaRPr lang="pl-PL"/>
          </a:p>
        </p:txBody>
      </p:sp>
    </p:spTree>
  </p:cSld>
  <p:clrMapOvr>
    <a:masterClrMapping/>
  </p:clrMapOvr>
  <p:transition>
    <p:randomBa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963084" y="4406901"/>
            <a:ext cx="10363200" cy="1362075"/>
          </a:xfrm>
        </p:spPr>
        <p:txBody>
          <a:bodyPr anchor="t"/>
          <a:lstStyle>
            <a:lvl1pPr algn="l">
              <a:defRPr sz="4000" b="1" cap="all"/>
            </a:lvl1pPr>
          </a:lstStyle>
          <a:p>
            <a:r>
              <a:rPr lang="pl-PL"/>
              <a:t>Kliknij, aby edytować styl</a:t>
            </a:r>
          </a:p>
        </p:txBody>
      </p:sp>
      <p:sp>
        <p:nvSpPr>
          <p:cNvPr id="3" name="Symbol zastępczy tekstu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4" name="Rectangle 4"/>
          <p:cNvSpPr>
            <a:spLocks noGrp="1" noChangeArrowheads="1"/>
          </p:cNvSpPr>
          <p:nvPr>
            <p:ph type="dt" sz="half" idx="10"/>
          </p:nvPr>
        </p:nvSpPr>
        <p:spPr>
          <a:ln/>
        </p:spPr>
        <p:txBody>
          <a:bodyPr/>
          <a:lstStyle>
            <a:lvl1pPr>
              <a:defRPr/>
            </a:lvl1pPr>
          </a:lstStyle>
          <a:p>
            <a:pPr>
              <a:defRPr/>
            </a:pPr>
            <a:endParaRPr 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p>
        </p:txBody>
      </p:sp>
      <p:sp>
        <p:nvSpPr>
          <p:cNvPr id="6" name="Rectangle 6"/>
          <p:cNvSpPr>
            <a:spLocks noGrp="1" noChangeArrowheads="1"/>
          </p:cNvSpPr>
          <p:nvPr>
            <p:ph type="sldNum" sz="quarter" idx="12"/>
          </p:nvPr>
        </p:nvSpPr>
        <p:spPr>
          <a:ln/>
        </p:spPr>
        <p:txBody>
          <a:bodyPr/>
          <a:lstStyle>
            <a:lvl1pPr>
              <a:defRPr/>
            </a:lvl1pPr>
          </a:lstStyle>
          <a:p>
            <a:pPr>
              <a:defRPr/>
            </a:pPr>
            <a:fld id="{2059614D-8DF4-42AF-95F2-2D69D35A4F62}" type="slidenum">
              <a:rPr lang="pl-PL"/>
              <a:pPr>
                <a:defRPr/>
              </a:pPr>
              <a:t>‹#›</a:t>
            </a:fld>
            <a:endParaRPr lang="pl-PL"/>
          </a:p>
        </p:txBody>
      </p:sp>
    </p:spTree>
  </p:cSld>
  <p:clrMapOvr>
    <a:masterClrMapping/>
  </p:clrMapOvr>
  <p:transition>
    <p:randomBa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p:cNvSpPr>
            <a:spLocks noGrp="1" noChangeArrowheads="1"/>
          </p:cNvSpPr>
          <p:nvPr>
            <p:ph type="dt" sz="half" idx="10"/>
          </p:nvPr>
        </p:nvSpPr>
        <p:spPr>
          <a:ln/>
        </p:spPr>
        <p:txBody>
          <a:bodyPr/>
          <a:lstStyle>
            <a:lvl1pPr>
              <a:defRPr/>
            </a:lvl1pPr>
          </a:lstStyle>
          <a:p>
            <a:pPr>
              <a:defRPr/>
            </a:pPr>
            <a:endParaRPr 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p>
        </p:txBody>
      </p:sp>
      <p:sp>
        <p:nvSpPr>
          <p:cNvPr id="7" name="Rectangle 6"/>
          <p:cNvSpPr>
            <a:spLocks noGrp="1" noChangeArrowheads="1"/>
          </p:cNvSpPr>
          <p:nvPr>
            <p:ph type="sldNum" sz="quarter" idx="12"/>
          </p:nvPr>
        </p:nvSpPr>
        <p:spPr>
          <a:ln/>
        </p:spPr>
        <p:txBody>
          <a:bodyPr/>
          <a:lstStyle>
            <a:lvl1pPr>
              <a:defRPr/>
            </a:lvl1pPr>
          </a:lstStyle>
          <a:p>
            <a:pPr>
              <a:defRPr/>
            </a:pPr>
            <a:fld id="{FCFDB66A-E9A2-4C7B-8DE1-0FC90265450A}" type="slidenum">
              <a:rPr lang="pl-PL"/>
              <a:pPr>
                <a:defRPr/>
              </a:pPr>
              <a:t>‹#›</a:t>
            </a:fld>
            <a:endParaRPr lang="pl-PL"/>
          </a:p>
        </p:txBody>
      </p:sp>
    </p:spTree>
  </p:cSld>
  <p:clrMapOvr>
    <a:masterClrMapping/>
  </p:clrMapOvr>
  <p:transition>
    <p:randomBa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4"/>
          <p:cNvSpPr>
            <a:spLocks noGrp="1" noChangeArrowheads="1"/>
          </p:cNvSpPr>
          <p:nvPr>
            <p:ph type="dt" sz="half" idx="10"/>
          </p:nvPr>
        </p:nvSpPr>
        <p:spPr>
          <a:ln/>
        </p:spPr>
        <p:txBody>
          <a:bodyPr/>
          <a:lstStyle>
            <a:lvl1pPr>
              <a:defRPr/>
            </a:lvl1pPr>
          </a:lstStyle>
          <a:p>
            <a:pPr>
              <a:defRPr/>
            </a:pPr>
            <a:endParaRPr lang="pl-PL"/>
          </a:p>
        </p:txBody>
      </p:sp>
      <p:sp>
        <p:nvSpPr>
          <p:cNvPr id="8" name="Rectangle 5"/>
          <p:cNvSpPr>
            <a:spLocks noGrp="1" noChangeArrowheads="1"/>
          </p:cNvSpPr>
          <p:nvPr>
            <p:ph type="ftr" sz="quarter" idx="11"/>
          </p:nvPr>
        </p:nvSpPr>
        <p:spPr>
          <a:ln/>
        </p:spPr>
        <p:txBody>
          <a:bodyPr/>
          <a:lstStyle>
            <a:lvl1pPr>
              <a:defRPr/>
            </a:lvl1pPr>
          </a:lstStyle>
          <a:p>
            <a:pPr>
              <a:defRPr/>
            </a:pPr>
            <a:endParaRPr lang="pl-PL"/>
          </a:p>
        </p:txBody>
      </p:sp>
      <p:sp>
        <p:nvSpPr>
          <p:cNvPr id="9" name="Rectangle 6"/>
          <p:cNvSpPr>
            <a:spLocks noGrp="1" noChangeArrowheads="1"/>
          </p:cNvSpPr>
          <p:nvPr>
            <p:ph type="sldNum" sz="quarter" idx="12"/>
          </p:nvPr>
        </p:nvSpPr>
        <p:spPr>
          <a:ln/>
        </p:spPr>
        <p:txBody>
          <a:bodyPr/>
          <a:lstStyle>
            <a:lvl1pPr>
              <a:defRPr/>
            </a:lvl1pPr>
          </a:lstStyle>
          <a:p>
            <a:pPr>
              <a:defRPr/>
            </a:pPr>
            <a:fld id="{F155CA27-1550-43F3-A925-84C6A1F051E2}" type="slidenum">
              <a:rPr lang="pl-PL"/>
              <a:pPr>
                <a:defRPr/>
              </a:pPr>
              <a:t>‹#›</a:t>
            </a:fld>
            <a:endParaRPr lang="pl-PL"/>
          </a:p>
        </p:txBody>
      </p:sp>
    </p:spTree>
  </p:cSld>
  <p:clrMapOvr>
    <a:masterClrMapping/>
  </p:clrMapOvr>
  <p:transition>
    <p:randomBa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4"/>
          <p:cNvSpPr>
            <a:spLocks noGrp="1" noChangeArrowheads="1"/>
          </p:cNvSpPr>
          <p:nvPr>
            <p:ph type="dt" sz="half" idx="10"/>
          </p:nvPr>
        </p:nvSpPr>
        <p:spPr>
          <a:ln/>
        </p:spPr>
        <p:txBody>
          <a:bodyPr/>
          <a:lstStyle>
            <a:lvl1pPr>
              <a:defRPr/>
            </a:lvl1pPr>
          </a:lstStyle>
          <a:p>
            <a:pPr>
              <a:defRPr/>
            </a:pPr>
            <a:endParaRPr lang="pl-PL"/>
          </a:p>
        </p:txBody>
      </p:sp>
      <p:sp>
        <p:nvSpPr>
          <p:cNvPr id="4" name="Rectangle 5"/>
          <p:cNvSpPr>
            <a:spLocks noGrp="1" noChangeArrowheads="1"/>
          </p:cNvSpPr>
          <p:nvPr>
            <p:ph type="ftr" sz="quarter" idx="11"/>
          </p:nvPr>
        </p:nvSpPr>
        <p:spPr>
          <a:ln/>
        </p:spPr>
        <p:txBody>
          <a:bodyPr/>
          <a:lstStyle>
            <a:lvl1pPr>
              <a:defRPr/>
            </a:lvl1pPr>
          </a:lstStyle>
          <a:p>
            <a:pPr>
              <a:defRPr/>
            </a:pPr>
            <a:endParaRPr lang="pl-PL"/>
          </a:p>
        </p:txBody>
      </p:sp>
      <p:sp>
        <p:nvSpPr>
          <p:cNvPr id="5" name="Rectangle 6"/>
          <p:cNvSpPr>
            <a:spLocks noGrp="1" noChangeArrowheads="1"/>
          </p:cNvSpPr>
          <p:nvPr>
            <p:ph type="sldNum" sz="quarter" idx="12"/>
          </p:nvPr>
        </p:nvSpPr>
        <p:spPr>
          <a:ln/>
        </p:spPr>
        <p:txBody>
          <a:bodyPr/>
          <a:lstStyle>
            <a:lvl1pPr>
              <a:defRPr/>
            </a:lvl1pPr>
          </a:lstStyle>
          <a:p>
            <a:pPr>
              <a:defRPr/>
            </a:pPr>
            <a:fld id="{98D0F79F-ECA9-49B0-9085-8AE6D2F1B71D}" type="slidenum">
              <a:rPr lang="pl-PL"/>
              <a:pPr>
                <a:defRPr/>
              </a:pPr>
              <a:t>‹#›</a:t>
            </a:fld>
            <a:endParaRPr lang="pl-PL"/>
          </a:p>
        </p:txBody>
      </p:sp>
    </p:spTree>
  </p:cSld>
  <p:clrMapOvr>
    <a:masterClrMapping/>
  </p:clrMapOvr>
  <p:transition>
    <p:randomBa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l-PL"/>
          </a:p>
        </p:txBody>
      </p:sp>
      <p:sp>
        <p:nvSpPr>
          <p:cNvPr id="3" name="Rectangle 5"/>
          <p:cNvSpPr>
            <a:spLocks noGrp="1" noChangeArrowheads="1"/>
          </p:cNvSpPr>
          <p:nvPr>
            <p:ph type="ftr" sz="quarter" idx="11"/>
          </p:nvPr>
        </p:nvSpPr>
        <p:spPr>
          <a:ln/>
        </p:spPr>
        <p:txBody>
          <a:bodyPr/>
          <a:lstStyle>
            <a:lvl1pPr>
              <a:defRPr/>
            </a:lvl1pPr>
          </a:lstStyle>
          <a:p>
            <a:pPr>
              <a:defRPr/>
            </a:pPr>
            <a:endParaRPr lang="pl-PL"/>
          </a:p>
        </p:txBody>
      </p:sp>
      <p:sp>
        <p:nvSpPr>
          <p:cNvPr id="4" name="Rectangle 6"/>
          <p:cNvSpPr>
            <a:spLocks noGrp="1" noChangeArrowheads="1"/>
          </p:cNvSpPr>
          <p:nvPr>
            <p:ph type="sldNum" sz="quarter" idx="12"/>
          </p:nvPr>
        </p:nvSpPr>
        <p:spPr>
          <a:ln/>
        </p:spPr>
        <p:txBody>
          <a:bodyPr/>
          <a:lstStyle>
            <a:lvl1pPr>
              <a:defRPr/>
            </a:lvl1pPr>
          </a:lstStyle>
          <a:p>
            <a:pPr>
              <a:defRPr/>
            </a:pPr>
            <a:fld id="{37643895-1FBD-46EA-A2E2-3E908F1213CC}" type="slidenum">
              <a:rPr lang="pl-PL"/>
              <a:pPr>
                <a:defRPr/>
              </a:pPr>
              <a:t>‹#›</a:t>
            </a:fld>
            <a:endParaRPr lang="pl-PL"/>
          </a:p>
        </p:txBody>
      </p:sp>
    </p:spTree>
  </p:cSld>
  <p:clrMapOvr>
    <a:masterClrMapping/>
  </p:clrMapOvr>
  <p:transition>
    <p:randomBa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09601" y="273050"/>
            <a:ext cx="4011084" cy="1162050"/>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endParaRPr 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p>
        </p:txBody>
      </p:sp>
      <p:sp>
        <p:nvSpPr>
          <p:cNvPr id="7" name="Rectangle 6"/>
          <p:cNvSpPr>
            <a:spLocks noGrp="1" noChangeArrowheads="1"/>
          </p:cNvSpPr>
          <p:nvPr>
            <p:ph type="sldNum" sz="quarter" idx="12"/>
          </p:nvPr>
        </p:nvSpPr>
        <p:spPr>
          <a:ln/>
        </p:spPr>
        <p:txBody>
          <a:bodyPr/>
          <a:lstStyle>
            <a:lvl1pPr>
              <a:defRPr/>
            </a:lvl1pPr>
          </a:lstStyle>
          <a:p>
            <a:pPr>
              <a:defRPr/>
            </a:pPr>
            <a:fld id="{1196D732-66C2-41DE-A062-803B9E4978D0}" type="slidenum">
              <a:rPr lang="pl-PL"/>
              <a:pPr>
                <a:defRPr/>
              </a:pPr>
              <a:t>‹#›</a:t>
            </a:fld>
            <a:endParaRPr lang="pl-PL"/>
          </a:p>
        </p:txBody>
      </p:sp>
    </p:spTree>
  </p:cSld>
  <p:clrMapOvr>
    <a:masterClrMapping/>
  </p:clrMapOvr>
  <p:transition>
    <p:randomBa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2389717" y="4800600"/>
            <a:ext cx="73152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p>
        </p:txBody>
      </p:sp>
      <p:sp>
        <p:nvSpPr>
          <p:cNvPr id="4" name="Symbol zastępczy tekstu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endParaRPr 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p>
        </p:txBody>
      </p:sp>
      <p:sp>
        <p:nvSpPr>
          <p:cNvPr id="7" name="Rectangle 6"/>
          <p:cNvSpPr>
            <a:spLocks noGrp="1" noChangeArrowheads="1"/>
          </p:cNvSpPr>
          <p:nvPr>
            <p:ph type="sldNum" sz="quarter" idx="12"/>
          </p:nvPr>
        </p:nvSpPr>
        <p:spPr>
          <a:ln/>
        </p:spPr>
        <p:txBody>
          <a:bodyPr/>
          <a:lstStyle>
            <a:lvl1pPr>
              <a:defRPr/>
            </a:lvl1pPr>
          </a:lstStyle>
          <a:p>
            <a:pPr>
              <a:defRPr/>
            </a:pPr>
            <a:fld id="{1694FA74-5103-4763-98F3-CD9F09FA83BF}" type="slidenum">
              <a:rPr lang="pl-PL"/>
              <a:pPr>
                <a:defRPr/>
              </a:pPr>
              <a:t>‹#›</a:t>
            </a:fld>
            <a:endParaRPr lang="pl-PL"/>
          </a:p>
        </p:txBody>
      </p:sp>
    </p:spTree>
  </p:cSld>
  <p:clrMapOvr>
    <a:masterClrMapping/>
  </p:clrMapOvr>
  <p:transition>
    <p:randomBa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l-PL" dirty="0"/>
              <a:t>Kliknij, aby edytować styl wzorca tytułu</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chemeClr val="tx1"/>
                </a:solidFill>
                <a:latin typeface="Calibri" panose="020F0502020204030204" pitchFamily="34" charset="0"/>
              </a:defRPr>
            </a:lvl1pPr>
          </a:lstStyle>
          <a:p>
            <a:pPr>
              <a:defRPr/>
            </a:pPr>
            <a:endParaRPr lang="pl-PL" dirty="0"/>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Calibri" panose="020F0502020204030204" pitchFamily="34" charset="0"/>
              </a:defRPr>
            </a:lvl1pPr>
          </a:lstStyle>
          <a:p>
            <a:pPr>
              <a:defRPr/>
            </a:pPr>
            <a:endParaRPr lang="pl-PL" dirty="0"/>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latin typeface="Calibri" panose="020F0502020204030204" pitchFamily="34" charset="0"/>
              </a:defRPr>
            </a:lvl1pPr>
          </a:lstStyle>
          <a:p>
            <a:pPr>
              <a:defRPr/>
            </a:pPr>
            <a:fld id="{1CA53FBD-2EF4-4916-86F8-57A25922E358}" type="slidenum">
              <a:rPr lang="pl-PL" smtClean="0"/>
              <a:pPr>
                <a:defRPr/>
              </a:pPr>
              <a:t>‹#›</a:t>
            </a:fld>
            <a:endParaRPr lang="pl-PL"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randomBar/>
  </p:transition>
  <p:txStyles>
    <p:titleStyle>
      <a:lvl1pPr algn="ctr" rtl="0" eaLnBrk="0" fontAlgn="base" hangingPunct="0">
        <a:spcBef>
          <a:spcPct val="0"/>
        </a:spcBef>
        <a:spcAft>
          <a:spcPct val="0"/>
        </a:spcAft>
        <a:defRPr sz="4400">
          <a:solidFill>
            <a:schemeClr val="tx2"/>
          </a:solidFill>
          <a:latin typeface="Calibri" panose="020F0502020204030204" pitchFamily="34"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pitchFamily="3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hyperlink" Target="http://ui.blox.pl/html"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smashingmagazine.com/2022/11/navigation-design-mobile-ux/" TargetMode="External"/><Relationship Id="rId5" Type="http://schemas.openxmlformats.org/officeDocument/2006/relationships/hyperlink" Target="https://www.trajectorywebdesign.com/blog/website-navigation-design-guide" TargetMode="External"/><Relationship Id="rId4" Type="http://schemas.openxmlformats.org/officeDocument/2006/relationships/hyperlink" Target="https://www.uxpin.com/studio/blog/navigation-ui/"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22991" y="1268413"/>
            <a:ext cx="7235825" cy="2879725"/>
          </a:xfrm>
          <a:prstGeom prst="rect">
            <a:avLst/>
          </a:prstGeom>
          <a:solidFill>
            <a:schemeClr val="accent1"/>
          </a:solidFill>
          <a:ln w="9525">
            <a:noFill/>
            <a:miter lim="800000"/>
            <a:headEnd/>
            <a:tailEnd/>
          </a:ln>
        </p:spPr>
        <p:txBody>
          <a:bodyPr wrap="none" anchor="ctr"/>
          <a:lstStyle/>
          <a:p>
            <a:endParaRPr lang="pl-PL" sz="1800" dirty="0">
              <a:latin typeface="Calibri" panose="020F0502020204030204" pitchFamily="34" charset="0"/>
            </a:endParaRPr>
          </a:p>
        </p:txBody>
      </p:sp>
      <p:sp>
        <p:nvSpPr>
          <p:cNvPr id="2051" name="Oval 3"/>
          <p:cNvSpPr>
            <a:spLocks noChangeArrowheads="1"/>
          </p:cNvSpPr>
          <p:nvPr/>
        </p:nvSpPr>
        <p:spPr bwMode="auto">
          <a:xfrm>
            <a:off x="5845202" y="1268413"/>
            <a:ext cx="2735263" cy="2879725"/>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2056" name="Text Box 34"/>
          <p:cNvSpPr txBox="1">
            <a:spLocks noChangeArrowheads="1"/>
          </p:cNvSpPr>
          <p:nvPr/>
        </p:nvSpPr>
        <p:spPr bwMode="auto">
          <a:xfrm>
            <a:off x="8748285" y="6381751"/>
            <a:ext cx="1520095" cy="276999"/>
          </a:xfrm>
          <a:prstGeom prst="rect">
            <a:avLst/>
          </a:prstGeom>
          <a:noFill/>
          <a:ln w="9525" algn="ctr">
            <a:noFill/>
            <a:miter lim="800000"/>
            <a:headEnd/>
            <a:tailEnd/>
          </a:ln>
        </p:spPr>
        <p:txBody>
          <a:bodyPr wrap="none">
            <a:spAutoFit/>
          </a:bodyPr>
          <a:lstStyle/>
          <a:p>
            <a:r>
              <a:rPr lang="pl-PL" sz="1200" i="1" dirty="0">
                <a:latin typeface="Calibri" panose="020F0502020204030204" pitchFamily="34" charset="0"/>
              </a:rPr>
              <a:t>dr Artur Bartoszewski</a:t>
            </a:r>
          </a:p>
        </p:txBody>
      </p:sp>
      <p:pic>
        <p:nvPicPr>
          <p:cNvPr id="2057" name="Picture 43" descr="C:\Users\Volfek\Desktop\ablogo..gif"/>
          <p:cNvPicPr>
            <a:picLocks noChangeAspect="1" noChangeArrowheads="1"/>
          </p:cNvPicPr>
          <p:nvPr/>
        </p:nvPicPr>
        <p:blipFill>
          <a:blip r:embed="rId2" cstate="print"/>
          <a:srcRect/>
          <a:stretch>
            <a:fillRect/>
          </a:stretch>
        </p:blipFill>
        <p:spPr bwMode="auto">
          <a:xfrm>
            <a:off x="1738314" y="1928813"/>
            <a:ext cx="2071687" cy="1733550"/>
          </a:xfrm>
          <a:prstGeom prst="rect">
            <a:avLst/>
          </a:prstGeom>
          <a:noFill/>
          <a:ln w="9525">
            <a:noFill/>
            <a:miter lim="800000"/>
            <a:headEnd/>
            <a:tailEnd/>
          </a:ln>
        </p:spPr>
      </p:pic>
      <p:sp>
        <p:nvSpPr>
          <p:cNvPr id="14" name="pole tekstowe 13"/>
          <p:cNvSpPr txBox="1"/>
          <p:nvPr/>
        </p:nvSpPr>
        <p:spPr>
          <a:xfrm>
            <a:off x="4176285" y="2276872"/>
            <a:ext cx="4572000" cy="646331"/>
          </a:xfrm>
          <a:prstGeom prst="rect">
            <a:avLst/>
          </a:prstGeom>
          <a:noFill/>
        </p:spPr>
        <p:txBody>
          <a:bodyPr>
            <a:spAutoFit/>
          </a:bodyPr>
          <a:lstStyle/>
          <a:p>
            <a:pPr>
              <a:defRPr/>
            </a:pPr>
            <a:r>
              <a:rPr lang="pl-PL" sz="3600" b="1" i="1" dirty="0">
                <a:effectLst>
                  <a:outerShdw blurRad="38100" dist="38100" dir="2700000" algn="tl">
                    <a:srgbClr val="000000">
                      <a:alpha val="43137"/>
                    </a:srgbClr>
                  </a:outerShdw>
                </a:effectLst>
                <a:latin typeface="Calibri" panose="020F0502020204030204" pitchFamily="34" charset="0"/>
              </a:rPr>
              <a:t>Web Design</a:t>
            </a:r>
          </a:p>
        </p:txBody>
      </p:sp>
    </p:spTree>
  </p:cSld>
  <p:clrMapOvr>
    <a:masterClrMapping/>
  </p:clrMapOvr>
  <p:transition>
    <p:randomBa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7C8C5-654A-4CC8-3BF7-049327A4D34E}"/>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1F94CA58-9354-F17D-6DE2-10E89F83F752}"/>
              </a:ext>
            </a:extLst>
          </p:cNvPr>
          <p:cNvSpPr>
            <a:spLocks noChangeArrowheads="1"/>
          </p:cNvSpPr>
          <p:nvPr/>
        </p:nvSpPr>
        <p:spPr bwMode="auto">
          <a:xfrm>
            <a:off x="5017" y="25"/>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4DAF1873-8A86-7D4C-9F70-1306926EEBD0}"/>
              </a:ext>
            </a:extLst>
          </p:cNvPr>
          <p:cNvSpPr>
            <a:spLocks noChangeArrowheads="1"/>
          </p:cNvSpPr>
          <p:nvPr/>
        </p:nvSpPr>
        <p:spPr bwMode="auto">
          <a:xfrm>
            <a:off x="7528181" y="25"/>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5B69A852-A8DF-050B-9DE0-AC827C65E096}"/>
              </a:ext>
            </a:extLst>
          </p:cNvPr>
          <p:cNvSpPr txBox="1">
            <a:spLocks noChangeArrowheads="1"/>
          </p:cNvSpPr>
          <p:nvPr/>
        </p:nvSpPr>
        <p:spPr bwMode="auto">
          <a:xfrm>
            <a:off x="832105" y="0"/>
            <a:ext cx="7531126" cy="830997"/>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Dopasowanie struktury strony do oczekiwań użytkowników </a:t>
            </a:r>
          </a:p>
        </p:txBody>
      </p:sp>
      <p:pic>
        <p:nvPicPr>
          <p:cNvPr id="14343" name="Picture 43" descr="C:\Users\Volfek\Desktop\ablogo..gif">
            <a:extLst>
              <a:ext uri="{FF2B5EF4-FFF2-40B4-BE49-F238E27FC236}">
                <a16:creationId xmlns:a16="http://schemas.microsoft.com/office/drawing/2014/main" id="{08D2E381-0A73-0798-4E77-257B0ED04F6D}"/>
              </a:ext>
            </a:extLst>
          </p:cNvPr>
          <p:cNvPicPr>
            <a:picLocks noChangeAspect="1" noChangeArrowheads="1"/>
          </p:cNvPicPr>
          <p:nvPr/>
        </p:nvPicPr>
        <p:blipFill>
          <a:blip r:embed="rId3" cstate="print"/>
          <a:srcRect/>
          <a:stretch>
            <a:fillRect/>
          </a:stretch>
        </p:blipFill>
        <p:spPr bwMode="auto">
          <a:xfrm>
            <a:off x="147893" y="214337"/>
            <a:ext cx="620713" cy="519112"/>
          </a:xfrm>
          <a:prstGeom prst="rect">
            <a:avLst/>
          </a:prstGeom>
          <a:noFill/>
          <a:ln w="9525">
            <a:noFill/>
            <a:miter lim="800000"/>
            <a:headEnd/>
            <a:tailEnd/>
          </a:ln>
        </p:spPr>
      </p:pic>
      <p:sp>
        <p:nvSpPr>
          <p:cNvPr id="10" name="pole tekstowe 9">
            <a:extLst>
              <a:ext uri="{FF2B5EF4-FFF2-40B4-BE49-F238E27FC236}">
                <a16:creationId xmlns:a16="http://schemas.microsoft.com/office/drawing/2014/main" id="{D543454A-DE7E-73EA-538D-1E93ACE389B6}"/>
              </a:ext>
            </a:extLst>
          </p:cNvPr>
          <p:cNvSpPr txBox="1"/>
          <p:nvPr/>
        </p:nvSpPr>
        <p:spPr>
          <a:xfrm>
            <a:off x="1501738" y="1259175"/>
            <a:ext cx="9188524" cy="216982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l">
              <a:spcBef>
                <a:spcPts val="600"/>
              </a:spcBef>
            </a:pPr>
            <a:r>
              <a:rPr lang="pl-PL" sz="2000" dirty="0">
                <a:solidFill>
                  <a:schemeClr val="accent6"/>
                </a:solidFill>
                <a:latin typeface="Calibri" panose="020F0502020204030204" pitchFamily="34" charset="0"/>
              </a:rPr>
              <a:t>Dopasowanie struktury strony do oczekiwań użytkowników</a:t>
            </a:r>
          </a:p>
          <a:p>
            <a:pPr algn="l">
              <a:spcBef>
                <a:spcPts val="600"/>
              </a:spcBef>
            </a:pPr>
            <a:r>
              <a:rPr lang="pl-PL" sz="2000" dirty="0">
                <a:solidFill>
                  <a:schemeClr val="accent6"/>
                </a:solidFill>
                <a:latin typeface="Calibri" panose="020F0502020204030204" pitchFamily="34" charset="0"/>
              </a:rPr>
              <a:t>Dopasowanie do oczekiwań użytkowników wymaga:</a:t>
            </a:r>
          </a:p>
          <a:p>
            <a:pPr marL="342900" indent="-342900" algn="l">
              <a:spcBef>
                <a:spcPts val="600"/>
              </a:spcBef>
              <a:buFont typeface="Arial" panose="020B0604020202020204" pitchFamily="34" charset="0"/>
              <a:buChar char="•"/>
            </a:pPr>
            <a:r>
              <a:rPr lang="pl-PL" sz="2000" dirty="0">
                <a:solidFill>
                  <a:schemeClr val="accent6"/>
                </a:solidFill>
                <a:latin typeface="Calibri" panose="020F0502020204030204" pitchFamily="34" charset="0"/>
              </a:rPr>
              <a:t>Testów użyteczności - narzędzia jak </a:t>
            </a:r>
            <a:r>
              <a:rPr lang="pl-PL" sz="2000" dirty="0" err="1">
                <a:solidFill>
                  <a:schemeClr val="accent6"/>
                </a:solidFill>
                <a:latin typeface="Calibri" panose="020F0502020204030204" pitchFamily="34" charset="0"/>
              </a:rPr>
              <a:t>Hotjar</a:t>
            </a:r>
            <a:r>
              <a:rPr lang="pl-PL" sz="2000" dirty="0">
                <a:solidFill>
                  <a:schemeClr val="accent6"/>
                </a:solidFill>
                <a:latin typeface="Calibri" panose="020F0502020204030204" pitchFamily="34" charset="0"/>
              </a:rPr>
              <a:t> (patrz wykład o testowaniu) pomagają zidentyfikować słabe punkty.</a:t>
            </a:r>
          </a:p>
          <a:p>
            <a:pPr marL="342900" indent="-342900" algn="l">
              <a:spcBef>
                <a:spcPts val="600"/>
              </a:spcBef>
              <a:buFont typeface="Arial" panose="020B0604020202020204" pitchFamily="34" charset="0"/>
              <a:buChar char="•"/>
            </a:pPr>
            <a:r>
              <a:rPr lang="pl-PL" sz="2000" dirty="0">
                <a:solidFill>
                  <a:schemeClr val="accent6"/>
                </a:solidFill>
                <a:latin typeface="Calibri" panose="020F0502020204030204" pitchFamily="34" charset="0"/>
              </a:rPr>
              <a:t>Analizy danych - śledzenie ścieżek nawigacyjnych w Google Analytics  optymalizuje strukturę.</a:t>
            </a:r>
          </a:p>
        </p:txBody>
      </p:sp>
    </p:spTree>
    <p:extLst>
      <p:ext uri="{BB962C8B-B14F-4D97-AF65-F5344CB8AC3E}">
        <p14:creationId xmlns:p14="http://schemas.microsoft.com/office/powerpoint/2010/main" val="2460720736"/>
      </p:ext>
    </p:extLst>
  </p:cSld>
  <p:clrMapOvr>
    <a:masterClrMapping/>
  </p:clrMapOvr>
  <p:transition>
    <p:randomBa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Rola nawigacji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1" name="pole tekstowe 10"/>
          <p:cNvSpPr txBox="1"/>
          <p:nvPr/>
        </p:nvSpPr>
        <p:spPr>
          <a:xfrm>
            <a:off x="785887" y="980728"/>
            <a:ext cx="7715304" cy="3416320"/>
          </a:xfrm>
          <a:prstGeom prst="rect">
            <a:avLst/>
          </a:prstGeom>
          <a:noFill/>
        </p:spPr>
        <p:txBody>
          <a:bodyPr wrap="square" rtlCol="0">
            <a:spAutoFit/>
          </a:bodyPr>
          <a:lstStyle/>
          <a:p>
            <a:pPr algn="l">
              <a:spcBef>
                <a:spcPts val="1800"/>
              </a:spcBef>
              <a:tabLst>
                <a:tab pos="0" algn="l"/>
              </a:tabLst>
            </a:pPr>
            <a:r>
              <a:rPr lang="pl-PL" sz="2000" dirty="0">
                <a:latin typeface="Calibri" panose="020F0502020204030204" pitchFamily="34" charset="0"/>
              </a:rPr>
              <a:t>Jak zauważyła Jennifer Fleming, autorka </a:t>
            </a:r>
            <a:r>
              <a:rPr lang="pl-PL" sz="2000" i="1" dirty="0">
                <a:latin typeface="Calibri" panose="020F0502020204030204" pitchFamily="34" charset="0"/>
              </a:rPr>
              <a:t>Web </a:t>
            </a:r>
            <a:r>
              <a:rPr lang="pl-PL" sz="2000" i="1" dirty="0" err="1">
                <a:latin typeface="Calibri" panose="020F0502020204030204" pitchFamily="34" charset="0"/>
              </a:rPr>
              <a:t>Navigation</a:t>
            </a:r>
            <a:r>
              <a:rPr lang="pl-PL" sz="2000" i="1" dirty="0">
                <a:latin typeface="Calibri" panose="020F0502020204030204" pitchFamily="34" charset="0"/>
              </a:rPr>
              <a:t>. </a:t>
            </a:r>
            <a:r>
              <a:rPr lang="pl-PL" sz="2000" i="1" dirty="0" err="1">
                <a:latin typeface="Calibri" panose="020F0502020204030204" pitchFamily="34" charset="0"/>
              </a:rPr>
              <a:t>Designing</a:t>
            </a:r>
            <a:r>
              <a:rPr lang="pl-PL" sz="2000" i="1" dirty="0">
                <a:latin typeface="Calibri" panose="020F0502020204030204" pitchFamily="34" charset="0"/>
              </a:rPr>
              <a:t> </a:t>
            </a:r>
            <a:r>
              <a:rPr lang="pl-PL" sz="2000" i="1" dirty="0" err="1">
                <a:latin typeface="Calibri" panose="020F0502020204030204" pitchFamily="34" charset="0"/>
              </a:rPr>
              <a:t>the</a:t>
            </a:r>
            <a:r>
              <a:rPr lang="pl-PL" sz="2000" i="1" dirty="0">
                <a:latin typeface="Calibri" panose="020F0502020204030204" pitchFamily="34" charset="0"/>
              </a:rPr>
              <a:t> </a:t>
            </a:r>
            <a:r>
              <a:rPr lang="pl-PL" sz="2000" i="1" dirty="0" err="1">
                <a:latin typeface="Calibri" panose="020F0502020204030204" pitchFamily="34" charset="0"/>
              </a:rPr>
              <a:t>User</a:t>
            </a:r>
            <a:r>
              <a:rPr lang="pl-PL" sz="2000" i="1" dirty="0">
                <a:latin typeface="Calibri" panose="020F0502020204030204" pitchFamily="34" charset="0"/>
              </a:rPr>
              <a:t> </a:t>
            </a:r>
            <a:r>
              <a:rPr lang="pl-PL" sz="2000" i="1" dirty="0" err="1">
                <a:latin typeface="Calibri" panose="020F0502020204030204" pitchFamily="34" charset="0"/>
              </a:rPr>
              <a:t>Experience</a:t>
            </a:r>
            <a:r>
              <a:rPr lang="pl-PL" sz="2000" i="1" dirty="0">
                <a:latin typeface="Calibri" panose="020F0502020204030204" pitchFamily="34" charset="0"/>
              </a:rPr>
              <a:t>, podstawowym zadaniem nawigacji jest odpowiedzieć użytkownikowi na następujące pytania:</a:t>
            </a:r>
            <a:endParaRPr lang="pl-PL" sz="2000" dirty="0">
              <a:solidFill>
                <a:srgbClr val="C00000"/>
              </a:solidFill>
              <a:effectLst>
                <a:outerShdw blurRad="38100" dist="38100" dir="2700000" algn="tl">
                  <a:srgbClr val="000000">
                    <a:alpha val="43137"/>
                  </a:srgbClr>
                </a:outerShdw>
              </a:effectLst>
              <a:latin typeface="Calibri" panose="020F0502020204030204" pitchFamily="34" charset="0"/>
            </a:endParaRPr>
          </a:p>
          <a:p>
            <a:pPr marL="360363" indent="-360363" algn="l">
              <a:spcBef>
                <a:spcPts val="1800"/>
              </a:spcBef>
              <a:buFont typeface="Wingdings" pitchFamily="2" charset="2"/>
              <a:buChar char="ü"/>
            </a:pPr>
            <a:r>
              <a:rPr lang="pl-PL" sz="2400" dirty="0">
                <a:solidFill>
                  <a:srgbClr val="C00000"/>
                </a:solidFill>
                <a:effectLst>
                  <a:outerShdw blurRad="38100" dist="38100" dir="2700000" algn="tl">
                    <a:srgbClr val="000000">
                      <a:alpha val="43137"/>
                    </a:srgbClr>
                  </a:outerShdw>
                </a:effectLst>
                <a:latin typeface="Calibri" panose="020F0502020204030204" pitchFamily="34" charset="0"/>
              </a:rPr>
              <a:t>Gdzie jestem?</a:t>
            </a:r>
          </a:p>
          <a:p>
            <a:pPr marL="360363" indent="-360363" algn="l">
              <a:spcBef>
                <a:spcPts val="1800"/>
              </a:spcBef>
              <a:buFont typeface="Wingdings" pitchFamily="2" charset="2"/>
              <a:buChar char="ü"/>
            </a:pPr>
            <a:r>
              <a:rPr lang="pl-PL" sz="2400" dirty="0">
                <a:solidFill>
                  <a:srgbClr val="C00000"/>
                </a:solidFill>
                <a:effectLst>
                  <a:outerShdw blurRad="38100" dist="38100" dir="2700000" algn="tl">
                    <a:srgbClr val="000000">
                      <a:alpha val="43137"/>
                    </a:srgbClr>
                  </a:outerShdw>
                </a:effectLst>
                <a:latin typeface="Calibri" panose="020F0502020204030204" pitchFamily="34" charset="0"/>
              </a:rPr>
              <a:t>Gdzie mogę pójść?</a:t>
            </a:r>
          </a:p>
          <a:p>
            <a:pPr marL="360363" indent="-360363" algn="l">
              <a:spcBef>
                <a:spcPts val="1800"/>
              </a:spcBef>
              <a:buFont typeface="Wingdings" pitchFamily="2" charset="2"/>
              <a:buChar char="ü"/>
            </a:pPr>
            <a:r>
              <a:rPr lang="pl-PL" sz="2400" dirty="0">
                <a:solidFill>
                  <a:srgbClr val="C00000"/>
                </a:solidFill>
                <a:effectLst>
                  <a:outerShdw blurRad="38100" dist="38100" dir="2700000" algn="tl">
                    <a:srgbClr val="000000">
                      <a:alpha val="43137"/>
                    </a:srgbClr>
                  </a:outerShdw>
                </a:effectLst>
                <a:latin typeface="Calibri" panose="020F0502020204030204" pitchFamily="34" charset="0"/>
              </a:rPr>
              <a:t>Jak się tam dostanę?</a:t>
            </a:r>
          </a:p>
          <a:p>
            <a:pPr marL="360363" indent="-360363" algn="l">
              <a:spcBef>
                <a:spcPts val="1800"/>
              </a:spcBef>
              <a:buFont typeface="Wingdings" pitchFamily="2" charset="2"/>
              <a:buChar char="ü"/>
            </a:pPr>
            <a:r>
              <a:rPr lang="pl-PL" sz="2400" dirty="0">
                <a:solidFill>
                  <a:srgbClr val="C00000"/>
                </a:solidFill>
                <a:effectLst>
                  <a:outerShdw blurRad="38100" dist="38100" dir="2700000" algn="tl">
                    <a:srgbClr val="000000">
                      <a:alpha val="43137"/>
                    </a:srgbClr>
                  </a:outerShdw>
                </a:effectLst>
                <a:latin typeface="Calibri" panose="020F0502020204030204" pitchFamily="34" charset="0"/>
              </a:rPr>
              <a:t>Jak mogę powrócić do miejsca, w którym już byłem?</a:t>
            </a:r>
          </a:p>
        </p:txBody>
      </p:sp>
      <p:sp>
        <p:nvSpPr>
          <p:cNvPr id="2" name="pole tekstowe 1">
            <a:extLst>
              <a:ext uri="{FF2B5EF4-FFF2-40B4-BE49-F238E27FC236}">
                <a16:creationId xmlns:a16="http://schemas.microsoft.com/office/drawing/2014/main" id="{71D70C0B-27D0-D31E-04D1-3CA58CB0C495}"/>
              </a:ext>
            </a:extLst>
          </p:cNvPr>
          <p:cNvSpPr txBox="1"/>
          <p:nvPr/>
        </p:nvSpPr>
        <p:spPr>
          <a:xfrm>
            <a:off x="2639616" y="5013176"/>
            <a:ext cx="8867432" cy="1246495"/>
          </a:xfrm>
          <a:prstGeom prst="rect">
            <a:avLst/>
          </a:prstGeom>
          <a:noFill/>
        </p:spPr>
        <p:txBody>
          <a:bodyPr wrap="square" rtlCol="0">
            <a:spAutoFit/>
          </a:bodyPr>
          <a:lstStyle/>
          <a:p>
            <a:pPr algn="l">
              <a:spcBef>
                <a:spcPts val="1800"/>
              </a:spcBef>
              <a:tabLst>
                <a:tab pos="0" algn="l"/>
              </a:tabLst>
            </a:pP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Adaptacyjność </a:t>
            </a:r>
            <a:r>
              <a:rPr lang="pl-PL" sz="2000" dirty="0">
                <a:latin typeface="Calibri" panose="020F0502020204030204" pitchFamily="34" charset="0"/>
              </a:rPr>
              <a:t>- nawigacja dynamicznie zmienia się w zależności od kontekstu.</a:t>
            </a:r>
          </a:p>
          <a:p>
            <a:pPr algn="l">
              <a:spcBef>
                <a:spcPts val="1800"/>
              </a:spcBef>
              <a:tabLst>
                <a:tab pos="0" algn="l"/>
              </a:tabLst>
            </a:pP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Zaufanie </a:t>
            </a:r>
            <a:r>
              <a:rPr lang="pl-PL" sz="2000" dirty="0">
                <a:latin typeface="Calibri" panose="020F0502020204030204" pitchFamily="34" charset="0"/>
              </a:rPr>
              <a:t>- przejrzystość (np. polityka prywatności) i bezpieczeństwo (ikony HTTPS) wzmacniają wiarygodność.</a:t>
            </a:r>
          </a:p>
        </p:txBody>
      </p:sp>
    </p:spTree>
  </p:cSld>
  <p:clrMapOvr>
    <a:masterClrMapping/>
  </p:clrMapOvr>
  <p:transition>
    <p:randomBa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Okropna łatwość przeglądania</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1" name="pole tekstowe 10"/>
          <p:cNvSpPr txBox="1"/>
          <p:nvPr/>
        </p:nvSpPr>
        <p:spPr>
          <a:xfrm>
            <a:off x="911424" y="1003221"/>
            <a:ext cx="9577064" cy="4862870"/>
          </a:xfrm>
          <a:prstGeom prst="rect">
            <a:avLst/>
          </a:prstGeom>
          <a:noFill/>
        </p:spPr>
        <p:txBody>
          <a:bodyPr wrap="square" rtlCol="0">
            <a:spAutoFit/>
          </a:bodyPr>
          <a:lstStyle/>
          <a:p>
            <a:pPr algn="just">
              <a:spcBef>
                <a:spcPts val="1200"/>
              </a:spcBef>
            </a:pPr>
            <a:r>
              <a:rPr lang="pl-PL" sz="2000" b="1" dirty="0">
                <a:solidFill>
                  <a:srgbClr val="C00000"/>
                </a:solidFill>
                <a:effectLst>
                  <a:outerShdw blurRad="38100" dist="38100" dir="2700000" algn="tl">
                    <a:srgbClr val="000000">
                      <a:alpha val="43137"/>
                    </a:srgbClr>
                  </a:outerShdw>
                </a:effectLst>
                <a:latin typeface="Calibri" panose="020F0502020204030204" pitchFamily="34" charset="0"/>
              </a:rPr>
              <a:t>Przyjrzyjmy się osobliwościom przestrzeni internetowej.</a:t>
            </a:r>
          </a:p>
          <a:p>
            <a:pPr marL="365125" indent="-365125" algn="just">
              <a:spcBef>
                <a:spcPts val="1200"/>
              </a:spcBef>
              <a:buFont typeface="Wingdings" panose="05000000000000000000" pitchFamily="2" charset="2"/>
              <a:buChar char="ü"/>
            </a:pPr>
            <a:r>
              <a:rPr lang="pl-PL" sz="2000" b="1" dirty="0">
                <a:latin typeface="Calibri" panose="020F0502020204030204" pitchFamily="34" charset="0"/>
              </a:rPr>
              <a:t>Brak pojęcia skali. </a:t>
            </a:r>
            <a:r>
              <a:rPr lang="pl-PL" sz="2000" dirty="0">
                <a:latin typeface="Calibri" panose="020F0502020204030204" pitchFamily="34" charset="0"/>
              </a:rPr>
              <a:t>Nawet po długim przeglądaniu zawartości witryny internetowej (chyba że jest to bardzo mała witryna) mamy niewielkie pojęcie o tym, jaka jest duża (50 stron? 1000? 17 000?). Zdajemy sobie sprawę, że mogą istnieć obszary, do których nigdy nie dotarliśmy. W czasopiśmie, muzeum czy sklepie spożywczym zawsze chociaż z grubsza możemy określić współczynnik </a:t>
            </a:r>
            <a:r>
              <a:rPr lang="pl-PL" sz="2000" i="1" dirty="0">
                <a:latin typeface="Calibri" panose="020F0502020204030204" pitchFamily="34" charset="0"/>
              </a:rPr>
              <a:t>rzeczy </a:t>
            </a:r>
            <a:r>
              <a:rPr lang="pl-PL" sz="2000" dirty="0">
                <a:latin typeface="Calibri" panose="020F0502020204030204" pitchFamily="34" charset="0"/>
              </a:rPr>
              <a:t>oglądanych do jeszcze niewidzianych. W praktyce trudno stwierdzić, czy widzieliśmy już wszystko, co nas interesuje na danej witrynie — więc nigdy nie wiadomo, kiedy przerwać poszukiwanie.</a:t>
            </a:r>
          </a:p>
          <a:p>
            <a:pPr marL="365125" indent="-365125" algn="just">
              <a:spcBef>
                <a:spcPts val="1200"/>
              </a:spcBef>
              <a:buFont typeface="Wingdings" panose="05000000000000000000" pitchFamily="2" charset="2"/>
              <a:buChar char="ü"/>
            </a:pPr>
            <a:r>
              <a:rPr lang="pl-PL" sz="2000" b="1" dirty="0">
                <a:latin typeface="Calibri" panose="020F0502020204030204" pitchFamily="34" charset="0"/>
              </a:rPr>
              <a:t>Brak poczucia kierunku. </a:t>
            </a:r>
            <a:r>
              <a:rPr lang="pl-PL" sz="2000" dirty="0">
                <a:latin typeface="Calibri" panose="020F0502020204030204" pitchFamily="34" charset="0"/>
              </a:rPr>
              <a:t>Na witrynie internetowej nie używamy określeń „w lewo", „w prawo" ani „na piętrze". Możemy mówić o poruszaniu się w dół lub w górę, ale jedynie w odniesieniu do hierarchii — na poziom bardziej ogólny lub bardziej szczegółowy.</a:t>
            </a:r>
          </a:p>
          <a:p>
            <a:pPr marL="365125" indent="-365125" algn="just">
              <a:spcBef>
                <a:spcPts val="1200"/>
              </a:spcBef>
              <a:buFont typeface="Wingdings" panose="05000000000000000000" pitchFamily="2" charset="2"/>
              <a:buChar char="ü"/>
            </a:pPr>
            <a:r>
              <a:rPr lang="pl-PL" sz="2000" b="1" dirty="0">
                <a:latin typeface="Calibri" panose="020F0502020204030204" pitchFamily="34" charset="0"/>
              </a:rPr>
              <a:t>Brak poczucia miejsca. </a:t>
            </a:r>
            <a:r>
              <a:rPr lang="pl-PL" sz="2000" dirty="0">
                <a:latin typeface="Calibri" panose="020F0502020204030204" pitchFamily="34" charset="0"/>
              </a:rPr>
              <a:t>Poruszając się w fizycznej przestrzeni, gromadzimy wiedzę o otaczającej nas rzeczywistości, o położeniu przedmiotów i sposobach na szybkie dotarcie do nich.</a:t>
            </a:r>
          </a:p>
        </p:txBody>
      </p:sp>
    </p:spTree>
  </p:cSld>
  <p:clrMapOvr>
    <a:masterClrMapping/>
  </p:clrMapOvr>
  <p:transition>
    <p:randomBa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4680" y="1"/>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498484" y="1"/>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02408" y="181254"/>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Proces wyszukiwania</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18196" y="214313"/>
            <a:ext cx="620713" cy="519112"/>
          </a:xfrm>
          <a:prstGeom prst="rect">
            <a:avLst/>
          </a:prstGeom>
          <a:noFill/>
          <a:ln w="9525">
            <a:noFill/>
            <a:miter lim="800000"/>
            <a:headEnd/>
            <a:tailEnd/>
          </a:ln>
        </p:spPr>
      </p:pic>
      <p:pic>
        <p:nvPicPr>
          <p:cNvPr id="63489" name="Picture 1"/>
          <p:cNvPicPr>
            <a:picLocks noChangeAspect="1" noChangeArrowheads="1"/>
          </p:cNvPicPr>
          <p:nvPr/>
        </p:nvPicPr>
        <p:blipFill>
          <a:blip r:embed="rId4" cstate="print"/>
          <a:srcRect/>
          <a:stretch>
            <a:fillRect/>
          </a:stretch>
        </p:blipFill>
        <p:spPr bwMode="auto">
          <a:xfrm>
            <a:off x="2381225" y="628674"/>
            <a:ext cx="6532563" cy="6229350"/>
          </a:xfrm>
          <a:prstGeom prst="rect">
            <a:avLst/>
          </a:prstGeom>
          <a:noFill/>
          <a:ln w="9525">
            <a:solidFill>
              <a:schemeClr val="bg1"/>
            </a:solidFill>
            <a:miter lim="800000"/>
            <a:headEnd/>
            <a:tailEnd/>
          </a:ln>
          <a:effectLst>
            <a:outerShdw blurRad="50800" dist="38100" dir="2700000" algn="tl" rotWithShape="0">
              <a:prstClr val="black">
                <a:alpha val="40000"/>
              </a:prstClr>
            </a:outerShdw>
          </a:effectLst>
        </p:spPr>
      </p:pic>
      <p:sp>
        <p:nvSpPr>
          <p:cNvPr id="10" name="pole tekstowe 9"/>
          <p:cNvSpPr txBox="1"/>
          <p:nvPr/>
        </p:nvSpPr>
        <p:spPr>
          <a:xfrm>
            <a:off x="7392144" y="412086"/>
            <a:ext cx="3796232" cy="523220"/>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pl-PL" sz="2800" dirty="0">
                <a:solidFill>
                  <a:srgbClr val="FF0000"/>
                </a:solidFill>
                <a:latin typeface="Arial Rounded MT Bold" pitchFamily="34" charset="0"/>
              </a:rPr>
              <a:t>W SUPERMARKECIE</a:t>
            </a:r>
          </a:p>
        </p:txBody>
      </p:sp>
    </p:spTree>
  </p:cSld>
  <p:clrMapOvr>
    <a:masterClrMapping/>
  </p:clrMapOvr>
  <p:transition>
    <p:randomBa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Proces wyszukiwania</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pic>
        <p:nvPicPr>
          <p:cNvPr id="61441" name="Picture 1"/>
          <p:cNvPicPr>
            <a:picLocks noChangeAspect="1" noChangeArrowheads="1"/>
          </p:cNvPicPr>
          <p:nvPr/>
        </p:nvPicPr>
        <p:blipFill>
          <a:blip r:embed="rId4" cstate="print"/>
          <a:srcRect/>
          <a:stretch>
            <a:fillRect/>
          </a:stretch>
        </p:blipFill>
        <p:spPr bwMode="auto">
          <a:xfrm>
            <a:off x="2524101" y="642918"/>
            <a:ext cx="6276975" cy="6153150"/>
          </a:xfrm>
          <a:prstGeom prst="rect">
            <a:avLst/>
          </a:prstGeom>
          <a:noFill/>
          <a:ln w="9525">
            <a:solidFill>
              <a:schemeClr val="bg1"/>
            </a:solidFill>
            <a:miter lim="800000"/>
            <a:headEnd/>
            <a:tailEnd/>
          </a:ln>
          <a:effectLst>
            <a:outerShdw blurRad="50800" dist="38100" dir="2700000" algn="tl" rotWithShape="0">
              <a:prstClr val="black">
                <a:alpha val="40000"/>
              </a:prstClr>
            </a:outerShdw>
          </a:effectLst>
        </p:spPr>
      </p:pic>
      <p:sp>
        <p:nvSpPr>
          <p:cNvPr id="10" name="pole tekstowe 9"/>
          <p:cNvSpPr txBox="1"/>
          <p:nvPr/>
        </p:nvSpPr>
        <p:spPr>
          <a:xfrm>
            <a:off x="7096133" y="642919"/>
            <a:ext cx="3231975" cy="584775"/>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pl-PL" sz="3200" dirty="0">
                <a:solidFill>
                  <a:srgbClr val="FF0000"/>
                </a:solidFill>
                <a:latin typeface="Arial Rounded MT Bold" pitchFamily="34" charset="0"/>
              </a:rPr>
              <a:t>W INTERNECIE</a:t>
            </a:r>
          </a:p>
        </p:txBody>
      </p:sp>
    </p:spTree>
  </p:cSld>
  <p:clrMapOvr>
    <a:masterClrMapping/>
  </p:clrMapOvr>
  <p:transition>
    <p:randomBa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Zadania nawigacji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9" name="pole tekstowe 8"/>
          <p:cNvSpPr txBox="1"/>
          <p:nvPr/>
        </p:nvSpPr>
        <p:spPr>
          <a:xfrm>
            <a:off x="911424" y="1056135"/>
            <a:ext cx="7929618" cy="1323439"/>
          </a:xfrm>
          <a:prstGeom prst="rect">
            <a:avLst/>
          </a:prstGeom>
          <a:noFill/>
        </p:spPr>
        <p:txBody>
          <a:bodyPr wrap="square" rtlCol="0">
            <a:spAutoFit/>
          </a:bodyPr>
          <a:lstStyle/>
          <a:p>
            <a:pPr algn="l">
              <a:spcBef>
                <a:spcPts val="1200"/>
              </a:spcBef>
            </a:pPr>
            <a:r>
              <a:rPr lang="pl-PL" sz="2000" dirty="0">
                <a:solidFill>
                  <a:srgbClr val="C00000"/>
                </a:solidFill>
                <a:latin typeface="Calibri" panose="020F0502020204030204" pitchFamily="34" charset="0"/>
              </a:rPr>
              <a:t>Dwa zadania nawigacji są oczywiste:</a:t>
            </a:r>
          </a:p>
          <a:p>
            <a:pPr marL="717550" indent="-352425" algn="l">
              <a:spcBef>
                <a:spcPts val="1200"/>
              </a:spcBef>
              <a:buFont typeface="Arial" panose="020B0604020202020204" pitchFamily="34" charset="0"/>
              <a:buChar char="•"/>
            </a:pPr>
            <a:r>
              <a:rPr lang="pl-PL" sz="2000" dirty="0">
                <a:solidFill>
                  <a:srgbClr val="C00000"/>
                </a:solidFill>
                <a:latin typeface="Calibri" panose="020F0502020204030204" pitchFamily="34" charset="0"/>
              </a:rPr>
              <a:t>pomoc w odnalezieniu tego, czego szukamy</a:t>
            </a:r>
          </a:p>
          <a:p>
            <a:pPr marL="717550" indent="-352425" algn="l">
              <a:spcBef>
                <a:spcPts val="1200"/>
              </a:spcBef>
              <a:buFont typeface="Arial" panose="020B0604020202020204" pitchFamily="34" charset="0"/>
              <a:buChar char="•"/>
            </a:pPr>
            <a:r>
              <a:rPr lang="pl-PL" sz="2000" dirty="0">
                <a:solidFill>
                  <a:srgbClr val="C00000"/>
                </a:solidFill>
                <a:latin typeface="Calibri" panose="020F0502020204030204" pitchFamily="34" charset="0"/>
              </a:rPr>
              <a:t>informacja, gdzie się aktualnie znajdujemy</a:t>
            </a:r>
            <a:endParaRPr lang="pl-PL" sz="2000" b="1" dirty="0">
              <a:solidFill>
                <a:srgbClr val="C00000"/>
              </a:solidFill>
              <a:latin typeface="Calibri" panose="020F0502020204030204" pitchFamily="34" charset="0"/>
            </a:endParaRPr>
          </a:p>
        </p:txBody>
      </p:sp>
      <p:sp>
        <p:nvSpPr>
          <p:cNvPr id="10" name="Prostokąt 9"/>
          <p:cNvSpPr/>
          <p:nvPr/>
        </p:nvSpPr>
        <p:spPr>
          <a:xfrm>
            <a:off x="5519936" y="5102602"/>
            <a:ext cx="5256584" cy="1477328"/>
          </a:xfrm>
          <a:prstGeom prst="rect">
            <a:avLst/>
          </a:prstGeom>
        </p:spPr>
        <p:txBody>
          <a:bodyPr wrap="square">
            <a:spAutoFit/>
          </a:bodyPr>
          <a:lstStyle/>
          <a:p>
            <a:pPr algn="l">
              <a:spcBef>
                <a:spcPts val="1200"/>
              </a:spcBef>
            </a:pPr>
            <a:r>
              <a:rPr lang="pl-PL" sz="1800" b="1" dirty="0">
                <a:latin typeface="Calibri" panose="020F0502020204030204" pitchFamily="34" charset="0"/>
              </a:rPr>
              <a:t>Nawigacja daje nam coś, czego możemy się trzymać. </a:t>
            </a:r>
            <a:r>
              <a:rPr lang="pl-PL" sz="1800" dirty="0">
                <a:latin typeface="Calibri" panose="020F0502020204030204" pitchFamily="34" charset="0"/>
              </a:rPr>
              <a:t>Nie ma nic przyjemnego w zgubieniu się. Prawidłowo zaprojektowany system nawigacji pełni rolę gruntu pod naszymi nogami (nawet jeśli jest to wirtualny grunt).</a:t>
            </a:r>
          </a:p>
        </p:txBody>
      </p:sp>
      <p:pic>
        <p:nvPicPr>
          <p:cNvPr id="3" name="Obraz 2">
            <a:extLst>
              <a:ext uri="{FF2B5EF4-FFF2-40B4-BE49-F238E27FC236}">
                <a16:creationId xmlns:a16="http://schemas.microsoft.com/office/drawing/2014/main" id="{4369AB44-F861-D0D9-DC65-FF6C2EF6AD0A}"/>
              </a:ext>
            </a:extLst>
          </p:cNvPr>
          <p:cNvPicPr>
            <a:picLocks noChangeAspect="1"/>
          </p:cNvPicPr>
          <p:nvPr/>
        </p:nvPicPr>
        <p:blipFill>
          <a:blip r:embed="rId4"/>
          <a:stretch>
            <a:fillRect/>
          </a:stretch>
        </p:blipFill>
        <p:spPr>
          <a:xfrm>
            <a:off x="3071664" y="2636912"/>
            <a:ext cx="4671225" cy="2208352"/>
          </a:xfrm>
          <a:prstGeom prst="rect">
            <a:avLst/>
          </a:prstGeom>
        </p:spPr>
      </p:pic>
    </p:spTree>
  </p:cSld>
  <p:clrMapOvr>
    <a:masterClrMapping/>
  </p:clrMapOvr>
  <p:transition>
    <p:randomBa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1343472"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8866636"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2170560"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Zapominane funkcje nawigacji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86348" y="214312"/>
            <a:ext cx="620713" cy="519112"/>
          </a:xfrm>
          <a:prstGeom prst="rect">
            <a:avLst/>
          </a:prstGeom>
          <a:noFill/>
          <a:ln w="9525">
            <a:noFill/>
            <a:miter lim="800000"/>
            <a:headEnd/>
            <a:tailEnd/>
          </a:ln>
        </p:spPr>
      </p:pic>
      <p:sp>
        <p:nvSpPr>
          <p:cNvPr id="9" name="pole tekstowe 8"/>
          <p:cNvSpPr txBox="1"/>
          <p:nvPr/>
        </p:nvSpPr>
        <p:spPr>
          <a:xfrm>
            <a:off x="2452662" y="928670"/>
            <a:ext cx="7929618" cy="5232202"/>
          </a:xfrm>
          <a:prstGeom prst="rect">
            <a:avLst/>
          </a:prstGeom>
          <a:noFill/>
        </p:spPr>
        <p:txBody>
          <a:bodyPr wrap="square" rtlCol="0">
            <a:spAutoFit/>
          </a:bodyPr>
          <a:lstStyle/>
          <a:p>
            <a:pPr algn="l">
              <a:spcBef>
                <a:spcPts val="1200"/>
              </a:spcBef>
            </a:pPr>
            <a:r>
              <a:rPr lang="pl-PL" sz="1800" b="1" dirty="0">
                <a:solidFill>
                  <a:srgbClr val="C00000"/>
                </a:solidFill>
                <a:latin typeface="Calibri" panose="020F0502020204030204" pitchFamily="34" charset="0"/>
              </a:rPr>
              <a:t>Nawigacja pełni także inne bardzo ważne — lecz często zapominane — funkcje.</a:t>
            </a:r>
          </a:p>
          <a:p>
            <a:pPr algn="l">
              <a:spcBef>
                <a:spcPts val="1200"/>
              </a:spcBef>
            </a:pPr>
            <a:r>
              <a:rPr lang="pl-PL" sz="1800" b="1" dirty="0">
                <a:latin typeface="Calibri" panose="020F0502020204030204" pitchFamily="34" charset="0"/>
              </a:rPr>
              <a:t>Mówi, co się w danym miejscu znajduje. </a:t>
            </a:r>
            <a:r>
              <a:rPr lang="pl-PL" sz="1800" dirty="0">
                <a:latin typeface="Calibri" panose="020F0502020204030204" pitchFamily="34" charset="0"/>
              </a:rPr>
              <a:t>Nawigacja przez uwidacznianie</a:t>
            </a:r>
            <a:br>
              <a:rPr lang="pl-PL" sz="1800" dirty="0">
                <a:latin typeface="Calibri" panose="020F0502020204030204" pitchFamily="34" charset="0"/>
              </a:rPr>
            </a:br>
            <a:r>
              <a:rPr lang="pl-PL" sz="1800" dirty="0">
                <a:latin typeface="Calibri" panose="020F0502020204030204" pitchFamily="34" charset="0"/>
              </a:rPr>
              <a:t>hierarchii przekazuje informację o tym, co zawiera witryna — ujawnia jej</a:t>
            </a:r>
            <a:br>
              <a:rPr lang="pl-PL" sz="1800" dirty="0">
                <a:latin typeface="Calibri" panose="020F0502020204030204" pitchFamily="34" charset="0"/>
              </a:rPr>
            </a:br>
            <a:r>
              <a:rPr lang="pl-PL" sz="1800" dirty="0">
                <a:latin typeface="Calibri" panose="020F0502020204030204" pitchFamily="34" charset="0"/>
              </a:rPr>
              <a:t>zawartość! Ujawnianie to może być nawet ważniejsze niż wskazywanie drogi lub informowanie o aktualnym położeniu.</a:t>
            </a:r>
          </a:p>
          <a:p>
            <a:pPr algn="l">
              <a:spcBef>
                <a:spcPts val="1200"/>
              </a:spcBef>
            </a:pPr>
            <a:r>
              <a:rPr lang="pl-PL" sz="1800" b="1" dirty="0">
                <a:latin typeface="Calibri" panose="020F0502020204030204" pitchFamily="34" charset="0"/>
              </a:rPr>
              <a:t>Mówi, w jaki sposób korzystać z witryny. </a:t>
            </a:r>
            <a:r>
              <a:rPr lang="pl-PL" sz="1800" dirty="0">
                <a:latin typeface="Calibri" panose="020F0502020204030204" pitchFamily="34" charset="0"/>
              </a:rPr>
              <a:t>Jeśli nawigacja spełnia swoją rolę, dyskretnie podpowiada, od czego zacząć zwiedzanie witryny i jakie mamy możliwości. Zaprojektowana poprawnie, powinna być jedynymi instrukcjami, jakie są potrzebne (co jest dość ważne, ponieważ większość użytkowników i tak zignoruje inne wskazówki).</a:t>
            </a:r>
          </a:p>
          <a:p>
            <a:pPr algn="l">
              <a:spcBef>
                <a:spcPts val="1200"/>
              </a:spcBef>
            </a:pPr>
            <a:r>
              <a:rPr lang="pl-PL" sz="1800" b="1" dirty="0">
                <a:latin typeface="Calibri" panose="020F0502020204030204" pitchFamily="34" charset="0"/>
              </a:rPr>
              <a:t>Budzi zaufanie do autorów witryny. </a:t>
            </a:r>
            <a:r>
              <a:rPr lang="pl-PL" sz="1800" dirty="0">
                <a:latin typeface="Calibri" panose="020F0502020204030204" pitchFamily="34" charset="0"/>
              </a:rPr>
              <a:t>Gdy odwiedzamy witrynę internetową, w naszych myślach cały czas obecne jest pytanie: „Czy ci faceci wiedzą, co robią?". Odpowiedź na nie jest jednym z głównych czynników decydujących o tym, czy katapultować się oraz czy kiedykolwiek jeszcze tu wracać. Oczywiste jest również, że dobrze przemyślany system nawigacji jest jedną z najlepszych rzeczy, dzięki którym witryna może zrobić dobre wrażenie.</a:t>
            </a:r>
          </a:p>
          <a:p>
            <a:endParaRPr lang="pl-PL" dirty="0">
              <a:latin typeface="Calibri" panose="020F0502020204030204" pitchFamily="34" charset="0"/>
            </a:endParaRPr>
          </a:p>
        </p:txBody>
      </p:sp>
    </p:spTree>
  </p:cSld>
  <p:clrMapOvr>
    <a:masterClrMapping/>
  </p:clrMapOvr>
  <p:transition>
    <p:randomBa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6393"/>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6393"/>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7646"/>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Konwencje w nawigacji internetowej</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20705"/>
            <a:ext cx="620713" cy="519112"/>
          </a:xfrm>
          <a:prstGeom prst="rect">
            <a:avLst/>
          </a:prstGeom>
          <a:noFill/>
          <a:ln w="9525">
            <a:noFill/>
            <a:miter lim="800000"/>
            <a:headEnd/>
            <a:tailEnd/>
          </a:ln>
        </p:spPr>
      </p:pic>
      <p:pic>
        <p:nvPicPr>
          <p:cNvPr id="5" name="Obraz 4">
            <a:extLst>
              <a:ext uri="{FF2B5EF4-FFF2-40B4-BE49-F238E27FC236}">
                <a16:creationId xmlns:a16="http://schemas.microsoft.com/office/drawing/2014/main" id="{BC41130D-3F79-E5A6-A2A1-AE209A73F356}"/>
              </a:ext>
            </a:extLst>
          </p:cNvPr>
          <p:cNvPicPr>
            <a:picLocks noChangeAspect="1"/>
          </p:cNvPicPr>
          <p:nvPr/>
        </p:nvPicPr>
        <p:blipFill>
          <a:blip r:embed="rId4"/>
          <a:stretch>
            <a:fillRect/>
          </a:stretch>
        </p:blipFill>
        <p:spPr>
          <a:xfrm>
            <a:off x="3287688" y="836614"/>
            <a:ext cx="5472608" cy="6014993"/>
          </a:xfrm>
          <a:prstGeom prst="rect">
            <a:avLst/>
          </a:prstGeom>
        </p:spPr>
      </p:pic>
    </p:spTree>
  </p:cSld>
  <p:clrMapOvr>
    <a:masterClrMapping/>
  </p:clrMapOvr>
  <p:transition>
    <p:randomBa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globalna</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9" name="pole tekstowe 8"/>
          <p:cNvSpPr txBox="1"/>
          <p:nvPr/>
        </p:nvSpPr>
        <p:spPr>
          <a:xfrm>
            <a:off x="911424" y="990315"/>
            <a:ext cx="8324428" cy="1261884"/>
          </a:xfrm>
          <a:prstGeom prst="rect">
            <a:avLst/>
          </a:prstGeom>
          <a:noFill/>
        </p:spPr>
        <p:txBody>
          <a:bodyPr wrap="square" rtlCol="0">
            <a:spAutoFit/>
          </a:bodyPr>
          <a:lstStyle/>
          <a:p>
            <a:pPr algn="l"/>
            <a:r>
              <a:rPr lang="pl-PL" sz="2000" dirty="0">
                <a:latin typeface="Calibri" panose="020F0502020204030204" pitchFamily="34" charset="0"/>
              </a:rPr>
              <a:t>W języku projektantów stron internetowych istnieje termin </a:t>
            </a:r>
            <a:r>
              <a:rPr lang="pl-PL" sz="2000" i="1" dirty="0">
                <a:solidFill>
                  <a:srgbClr val="C00000"/>
                </a:solidFill>
                <a:effectLst>
                  <a:outerShdw blurRad="38100" dist="38100" dir="2700000" algn="tl">
                    <a:srgbClr val="000000">
                      <a:alpha val="43137"/>
                    </a:srgbClr>
                  </a:outerShdw>
                </a:effectLst>
                <a:latin typeface="Calibri" panose="020F0502020204030204" pitchFamily="34" charset="0"/>
              </a:rPr>
              <a:t>stała nawigacja </a:t>
            </a:r>
            <a:r>
              <a:rPr lang="pl-PL" sz="2000" i="1" dirty="0">
                <a:latin typeface="Calibri" panose="020F0502020204030204" pitchFamily="34" charset="0"/>
              </a:rPr>
              <a:t>(lub globalna nawigacja), </a:t>
            </a:r>
            <a:r>
              <a:rPr lang="pl-PL" sz="2000" dirty="0">
                <a:latin typeface="Calibri" panose="020F0502020204030204" pitchFamily="34" charset="0"/>
              </a:rPr>
              <a:t>oznaczający zbiór elementów systemu nawigacyjnego, który pojawia się na każdej stronie witryny.</a:t>
            </a:r>
          </a:p>
          <a:p>
            <a:endParaRPr lang="pl-PL" dirty="0">
              <a:latin typeface="Calibri" panose="020F0502020204030204" pitchFamily="34" charset="0"/>
            </a:endParaRPr>
          </a:p>
        </p:txBody>
      </p:sp>
      <p:pic>
        <p:nvPicPr>
          <p:cNvPr id="3" name="Obraz 2">
            <a:extLst>
              <a:ext uri="{FF2B5EF4-FFF2-40B4-BE49-F238E27FC236}">
                <a16:creationId xmlns:a16="http://schemas.microsoft.com/office/drawing/2014/main" id="{24BB9723-59ED-804D-9789-5F787CA1F8B0}"/>
              </a:ext>
            </a:extLst>
          </p:cNvPr>
          <p:cNvPicPr>
            <a:picLocks noChangeAspect="1"/>
          </p:cNvPicPr>
          <p:nvPr/>
        </p:nvPicPr>
        <p:blipFill>
          <a:blip r:embed="rId4"/>
          <a:stretch>
            <a:fillRect/>
          </a:stretch>
        </p:blipFill>
        <p:spPr>
          <a:xfrm>
            <a:off x="1847528" y="2405901"/>
            <a:ext cx="7848872" cy="3665174"/>
          </a:xfrm>
          <a:prstGeom prst="rect">
            <a:avLst/>
          </a:prstGeom>
        </p:spPr>
      </p:pic>
    </p:spTree>
  </p:cSld>
  <p:clrMapOvr>
    <a:masterClrMapping/>
  </p:clrMapOvr>
  <p:transition>
    <p:randomBa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globalna</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1" name="pole tekstowe 10"/>
          <p:cNvSpPr txBox="1"/>
          <p:nvPr/>
        </p:nvSpPr>
        <p:spPr>
          <a:xfrm>
            <a:off x="6287897" y="3357563"/>
            <a:ext cx="795153" cy="276999"/>
          </a:xfrm>
          <a:prstGeom prst="rect">
            <a:avLst/>
          </a:prstGeom>
          <a:noFill/>
        </p:spPr>
        <p:txBody>
          <a:bodyPr wrap="none" rtlCol="0">
            <a:spAutoFit/>
          </a:bodyPr>
          <a:lstStyle/>
          <a:p>
            <a:r>
              <a:rPr lang="pl-PL" sz="1200" b="1" dirty="0">
                <a:solidFill>
                  <a:schemeClr val="tx1"/>
                </a:solidFill>
                <a:latin typeface="Calibri" panose="020F0502020204030204" pitchFamily="34" charset="0"/>
              </a:rPr>
              <a:t>Kategorie</a:t>
            </a:r>
          </a:p>
        </p:txBody>
      </p:sp>
      <p:sp>
        <p:nvSpPr>
          <p:cNvPr id="12" name="pole tekstowe 11"/>
          <p:cNvSpPr txBox="1"/>
          <p:nvPr/>
        </p:nvSpPr>
        <p:spPr>
          <a:xfrm>
            <a:off x="773108" y="931722"/>
            <a:ext cx="7929618" cy="954107"/>
          </a:xfrm>
          <a:prstGeom prst="rect">
            <a:avLst/>
          </a:prstGeom>
          <a:noFill/>
        </p:spPr>
        <p:txBody>
          <a:bodyPr wrap="square" rtlCol="0">
            <a:spAutoFit/>
          </a:bodyPr>
          <a:lstStyle/>
          <a:p>
            <a:pPr algn="l"/>
            <a:r>
              <a:rPr lang="pl-PL" sz="2000" dirty="0">
                <a:latin typeface="Calibri" panose="020F0502020204030204" pitchFamily="34" charset="0"/>
              </a:rPr>
              <a:t>Globalna nawigacja powinna zawierać </a:t>
            </a:r>
            <a:r>
              <a:rPr lang="pl-PL" sz="2000" b="1" dirty="0">
                <a:latin typeface="Calibri" panose="020F0502020204030204" pitchFamily="34" charset="0"/>
              </a:rPr>
              <a:t>pięć elementów</a:t>
            </a:r>
            <a:r>
              <a:rPr lang="pl-PL" sz="2000" dirty="0">
                <a:latin typeface="Calibri" panose="020F0502020204030204" pitchFamily="34" charset="0"/>
              </a:rPr>
              <a:t>, które najczęściej chcielibyśmy mieć ciągle pod ręką:</a:t>
            </a:r>
          </a:p>
          <a:p>
            <a:endParaRPr lang="pl-PL" dirty="0">
              <a:latin typeface="Calibri" panose="020F0502020204030204" pitchFamily="34" charset="0"/>
            </a:endParaRPr>
          </a:p>
        </p:txBody>
      </p:sp>
      <p:sp>
        <p:nvSpPr>
          <p:cNvPr id="13" name="pole tekstowe 12"/>
          <p:cNvSpPr txBox="1"/>
          <p:nvPr/>
        </p:nvSpPr>
        <p:spPr>
          <a:xfrm>
            <a:off x="1127448" y="3834746"/>
            <a:ext cx="7715304" cy="923330"/>
          </a:xfrm>
          <a:prstGeom prst="rect">
            <a:avLst/>
          </a:prstGeom>
          <a:noFill/>
        </p:spPr>
        <p:txBody>
          <a:bodyPr wrap="square" rtlCol="0">
            <a:spAutoFit/>
          </a:bodyPr>
          <a:lstStyle/>
          <a:p>
            <a:pPr algn="l"/>
            <a:r>
              <a:rPr lang="pl-PL" sz="1800" dirty="0">
                <a:latin typeface="Calibri" panose="020F0502020204030204" pitchFamily="34" charset="0"/>
              </a:rPr>
              <a:t>Zwykle nawigacja globalna jest zaprojektowana tak, aby w razie potrzeby wyświetlić również elementy </a:t>
            </a:r>
            <a:r>
              <a:rPr lang="pl-PL" sz="1800" i="1" dirty="0">
                <a:latin typeface="Calibri" panose="020F0502020204030204" pitchFamily="34" charset="0"/>
              </a:rPr>
              <a:t>nawigacji pochodnej: </a:t>
            </a:r>
            <a:r>
              <a:rPr lang="pl-PL" sz="1800" dirty="0">
                <a:latin typeface="Calibri" panose="020F0502020204030204" pitchFamily="34" charset="0"/>
              </a:rPr>
              <a:t>listy </a:t>
            </a:r>
            <a:r>
              <a:rPr lang="pl-PL" sz="1800" b="1" dirty="0" err="1">
                <a:latin typeface="Calibri" panose="020F0502020204030204" pitchFamily="34" charset="0"/>
              </a:rPr>
              <a:t>podkategorii</a:t>
            </a:r>
            <a:r>
              <a:rPr lang="pl-PL" sz="1800" dirty="0">
                <a:latin typeface="Calibri" panose="020F0502020204030204" pitchFamily="34" charset="0"/>
              </a:rPr>
              <a:t> należących do danej kategorii.</a:t>
            </a:r>
          </a:p>
        </p:txBody>
      </p:sp>
      <p:pic>
        <p:nvPicPr>
          <p:cNvPr id="3" name="Obraz 2">
            <a:extLst>
              <a:ext uri="{FF2B5EF4-FFF2-40B4-BE49-F238E27FC236}">
                <a16:creationId xmlns:a16="http://schemas.microsoft.com/office/drawing/2014/main" id="{7326DF75-4060-856D-1B7E-58C096EB14FB}"/>
              </a:ext>
            </a:extLst>
          </p:cNvPr>
          <p:cNvPicPr>
            <a:picLocks noChangeAspect="1"/>
          </p:cNvPicPr>
          <p:nvPr/>
        </p:nvPicPr>
        <p:blipFill>
          <a:blip r:embed="rId4"/>
          <a:stretch>
            <a:fillRect/>
          </a:stretch>
        </p:blipFill>
        <p:spPr>
          <a:xfrm>
            <a:off x="2711624" y="1834619"/>
            <a:ext cx="7715304" cy="1761537"/>
          </a:xfrm>
          <a:prstGeom prst="rect">
            <a:avLst/>
          </a:prstGeom>
        </p:spPr>
      </p:pic>
      <p:pic>
        <p:nvPicPr>
          <p:cNvPr id="5" name="Obraz 4">
            <a:extLst>
              <a:ext uri="{FF2B5EF4-FFF2-40B4-BE49-F238E27FC236}">
                <a16:creationId xmlns:a16="http://schemas.microsoft.com/office/drawing/2014/main" id="{9A0D07A9-7D50-D6C6-F990-EC1AE83A0B05}"/>
              </a:ext>
            </a:extLst>
          </p:cNvPr>
          <p:cNvPicPr>
            <a:picLocks noChangeAspect="1"/>
          </p:cNvPicPr>
          <p:nvPr/>
        </p:nvPicPr>
        <p:blipFill>
          <a:blip r:embed="rId5"/>
          <a:stretch>
            <a:fillRect/>
          </a:stretch>
        </p:blipFill>
        <p:spPr>
          <a:xfrm>
            <a:off x="2639616" y="4956841"/>
            <a:ext cx="7715303" cy="1296448"/>
          </a:xfrm>
          <a:prstGeom prst="rect">
            <a:avLst/>
          </a:prstGeom>
        </p:spPr>
      </p:pic>
    </p:spTree>
    <p:extLst>
      <p:ext uri="{BB962C8B-B14F-4D97-AF65-F5344CB8AC3E}">
        <p14:creationId xmlns:p14="http://schemas.microsoft.com/office/powerpoint/2010/main" val="1078597572"/>
      </p:ext>
    </p:extLst>
  </p:cSld>
  <p:clrMapOvr>
    <a:masterClrMapping/>
  </p:clrMapOvr>
  <p:transition>
    <p:randomBa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620688"/>
            <a:ext cx="7956550" cy="1336675"/>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3075" name="Oval 3"/>
          <p:cNvSpPr>
            <a:spLocks noChangeArrowheads="1"/>
          </p:cNvSpPr>
          <p:nvPr/>
        </p:nvSpPr>
        <p:spPr bwMode="auto">
          <a:xfrm>
            <a:off x="7286626" y="620688"/>
            <a:ext cx="1325563" cy="1322387"/>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9" name="Text Box 5"/>
          <p:cNvSpPr txBox="1">
            <a:spLocks noChangeArrowheads="1"/>
          </p:cNvSpPr>
          <p:nvPr/>
        </p:nvSpPr>
        <p:spPr bwMode="auto">
          <a:xfrm>
            <a:off x="785813" y="957238"/>
            <a:ext cx="7500963" cy="584775"/>
          </a:xfrm>
          <a:prstGeom prst="rect">
            <a:avLst/>
          </a:prstGeom>
          <a:noFill/>
          <a:ln w="9525">
            <a:noFill/>
            <a:miter lim="800000"/>
            <a:headEnd/>
            <a:tailEnd/>
          </a:ln>
          <a:effectLst/>
        </p:spPr>
        <p:txBody>
          <a:bodyPr wrap="square">
            <a:spAutoFit/>
          </a:bodyPr>
          <a:lstStyle/>
          <a:p>
            <a:pPr algn="l">
              <a:spcBef>
                <a:spcPct val="50000"/>
              </a:spcBef>
              <a:defRPr/>
            </a:pPr>
            <a:r>
              <a:rPr lang="pl-PL" sz="3200" b="1" dirty="0">
                <a:effectLst>
                  <a:outerShdw blurRad="38100" dist="38100" dir="2700000" algn="tl">
                    <a:srgbClr val="C0C0C0"/>
                  </a:outerShdw>
                </a:effectLst>
                <a:latin typeface="Calibri" panose="020F0502020204030204" pitchFamily="34" charset="0"/>
              </a:rPr>
              <a:t>Nawigacja i architektura informacji </a:t>
            </a:r>
          </a:p>
        </p:txBody>
      </p:sp>
      <p:sp>
        <p:nvSpPr>
          <p:cNvPr id="10" name="pole tekstowe 9"/>
          <p:cNvSpPr txBox="1"/>
          <p:nvPr/>
        </p:nvSpPr>
        <p:spPr>
          <a:xfrm>
            <a:off x="1142976" y="2100227"/>
            <a:ext cx="7429552" cy="2339102"/>
          </a:xfrm>
          <a:prstGeom prst="rect">
            <a:avLst/>
          </a:prstGeom>
          <a:noFill/>
        </p:spPr>
        <p:txBody>
          <a:bodyPr wrap="square" rtlCol="0">
            <a:spAutoFit/>
          </a:bodyPr>
          <a:lstStyle/>
          <a:p>
            <a:pPr marL="342900" indent="-342900" algn="l">
              <a:spcBef>
                <a:spcPts val="1200"/>
              </a:spcBef>
              <a:buFont typeface="+mj-lt"/>
              <a:buAutoNum type="arabicPeriod"/>
            </a:pPr>
            <a:r>
              <a:rPr lang="pl-PL" sz="1800" dirty="0">
                <a:latin typeface="Calibri" panose="020F0502020204030204" pitchFamily="34" charset="0"/>
              </a:rPr>
              <a:t>Podstawy nawigacji</a:t>
            </a:r>
          </a:p>
          <a:p>
            <a:pPr marL="342900" indent="-342900" algn="l">
              <a:spcBef>
                <a:spcPts val="1200"/>
              </a:spcBef>
              <a:buFont typeface="+mj-lt"/>
              <a:buAutoNum type="arabicPeriod"/>
            </a:pPr>
            <a:r>
              <a:rPr lang="pl-PL" sz="1800" dirty="0">
                <a:latin typeface="Calibri" panose="020F0502020204030204" pitchFamily="34" charset="0"/>
              </a:rPr>
              <a:t>Funkcje nawigacji</a:t>
            </a:r>
          </a:p>
          <a:p>
            <a:pPr marL="342900" indent="-342900" algn="l">
              <a:spcBef>
                <a:spcPts val="1200"/>
              </a:spcBef>
              <a:buFont typeface="+mj-lt"/>
              <a:buAutoNum type="arabicPeriod"/>
            </a:pPr>
            <a:r>
              <a:rPr lang="pl-PL" sz="1800" dirty="0">
                <a:latin typeface="Calibri" panose="020F0502020204030204" pitchFamily="34" charset="0"/>
              </a:rPr>
              <a:t>Konwencje w nawigacji internetowej</a:t>
            </a:r>
          </a:p>
          <a:p>
            <a:pPr marL="342900" indent="-342900" algn="l">
              <a:spcBef>
                <a:spcPts val="1200"/>
              </a:spcBef>
              <a:buFont typeface="+mj-lt"/>
              <a:buAutoNum type="arabicPeriod"/>
            </a:pPr>
            <a:r>
              <a:rPr lang="pl-PL" sz="1800" dirty="0">
                <a:latin typeface="Calibri" panose="020F0502020204030204" pitchFamily="34" charset="0"/>
              </a:rPr>
              <a:t>Porady</a:t>
            </a:r>
          </a:p>
          <a:p>
            <a:pPr marL="342900" indent="-342900" algn="l">
              <a:spcBef>
                <a:spcPts val="1200"/>
              </a:spcBef>
              <a:buFont typeface="+mj-lt"/>
              <a:buAutoNum type="arabicPeriod"/>
            </a:pPr>
            <a:endParaRPr lang="pl-PL" sz="1800" dirty="0">
              <a:latin typeface="Calibri" panose="020F0502020204030204" pitchFamily="34" charset="0"/>
            </a:endParaRPr>
          </a:p>
          <a:p>
            <a:endParaRPr lang="pl-PL" dirty="0">
              <a:latin typeface="Calibri" panose="020F0502020204030204" pitchFamily="34" charset="0"/>
            </a:endParaRPr>
          </a:p>
        </p:txBody>
      </p:sp>
    </p:spTree>
  </p:cSld>
  <p:clrMapOvr>
    <a:masterClrMapping/>
  </p:clrMapOvr>
  <p:transition>
    <p:check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9776"/>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9776"/>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91029"/>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globalna - przydatne łącza</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24088"/>
            <a:ext cx="620713" cy="519112"/>
          </a:xfrm>
          <a:prstGeom prst="rect">
            <a:avLst/>
          </a:prstGeom>
          <a:noFill/>
          <a:ln w="9525">
            <a:noFill/>
            <a:miter lim="800000"/>
            <a:headEnd/>
            <a:tailEnd/>
          </a:ln>
        </p:spPr>
      </p:pic>
      <p:sp>
        <p:nvSpPr>
          <p:cNvPr id="15" name="pole tekstowe 14"/>
          <p:cNvSpPr txBox="1"/>
          <p:nvPr/>
        </p:nvSpPr>
        <p:spPr>
          <a:xfrm>
            <a:off x="983432" y="1099214"/>
            <a:ext cx="7572428" cy="954107"/>
          </a:xfrm>
          <a:prstGeom prst="rect">
            <a:avLst/>
          </a:prstGeom>
          <a:noFill/>
        </p:spPr>
        <p:txBody>
          <a:bodyPr wrap="square" rtlCol="0">
            <a:spAutoFit/>
          </a:bodyPr>
          <a:lstStyle/>
          <a:p>
            <a:pPr algn="l"/>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Przydatne łącza </a:t>
            </a:r>
            <a:r>
              <a:rPr lang="pl-PL" sz="2000" dirty="0">
                <a:latin typeface="Calibri" panose="020F0502020204030204" pitchFamily="34" charset="0"/>
              </a:rPr>
              <a:t>stanowią odnośniki do ważnych elementów witryny, których nie da się zaliczyć do żadnego z poziomów hierarchii.</a:t>
            </a:r>
          </a:p>
          <a:p>
            <a:endParaRPr lang="pl-PL" dirty="0">
              <a:latin typeface="Calibri" panose="020F0502020204030204" pitchFamily="34" charset="0"/>
            </a:endParaRPr>
          </a:p>
        </p:txBody>
      </p:sp>
      <p:sp>
        <p:nvSpPr>
          <p:cNvPr id="17" name="Prostokąt 16"/>
          <p:cNvSpPr/>
          <p:nvPr/>
        </p:nvSpPr>
        <p:spPr>
          <a:xfrm>
            <a:off x="5203980" y="3357370"/>
            <a:ext cx="5044458" cy="400110"/>
          </a:xfrm>
          <a:prstGeom prst="rect">
            <a:avLst/>
          </a:prstGeom>
        </p:spPr>
        <p:txBody>
          <a:bodyPr wrap="none">
            <a:spAutoFit/>
          </a:bodyPr>
          <a:lstStyle/>
          <a:p>
            <a:r>
              <a:rPr lang="pl-PL" sz="2000" dirty="0">
                <a:solidFill>
                  <a:srgbClr val="FF0000"/>
                </a:solidFill>
                <a:latin typeface="Calibri" panose="020F0502020204030204" pitchFamily="34" charset="0"/>
              </a:rPr>
              <a:t>Powinny się mniej wyróżniać niż lista kategorii!</a:t>
            </a:r>
          </a:p>
        </p:txBody>
      </p:sp>
      <p:sp>
        <p:nvSpPr>
          <p:cNvPr id="18" name="pole tekstowe 17"/>
          <p:cNvSpPr txBox="1"/>
          <p:nvPr/>
        </p:nvSpPr>
        <p:spPr>
          <a:xfrm>
            <a:off x="2207568" y="4071044"/>
            <a:ext cx="8424936" cy="2092881"/>
          </a:xfrm>
          <a:prstGeom prst="rect">
            <a:avLst/>
          </a:prstGeom>
          <a:noFill/>
        </p:spPr>
        <p:txBody>
          <a:bodyPr wrap="square" rtlCol="0">
            <a:spAutoFit/>
          </a:bodyPr>
          <a:lstStyle/>
          <a:p>
            <a:pPr marL="365125" indent="-365125" algn="l">
              <a:spcBef>
                <a:spcPts val="1200"/>
              </a:spcBef>
              <a:buFont typeface="Wingdings" pitchFamily="2" charset="2"/>
              <a:buChar char="ü"/>
            </a:pPr>
            <a:r>
              <a:rPr lang="pl-PL" sz="2000" dirty="0">
                <a:solidFill>
                  <a:srgbClr val="C00000"/>
                </a:solidFill>
                <a:latin typeface="Calibri" panose="020F0502020204030204" pitchFamily="34" charset="0"/>
              </a:rPr>
              <a:t>Nawigacja globalna może pomieścić tylko cztery lub pięć przydatnych łączy </a:t>
            </a:r>
            <a:r>
              <a:rPr lang="pl-PL" sz="2000" dirty="0">
                <a:latin typeface="Calibri" panose="020F0502020204030204" pitchFamily="34" charset="0"/>
              </a:rPr>
              <a:t>— należy więc wybrać te, których użytkownicy będą prawdopodobnie najczęściej potrzebowali. </a:t>
            </a:r>
          </a:p>
          <a:p>
            <a:pPr marL="365125" indent="-365125" algn="l">
              <a:spcBef>
                <a:spcPts val="1200"/>
              </a:spcBef>
              <a:buFont typeface="Wingdings" pitchFamily="2" charset="2"/>
              <a:buChar char="ü"/>
            </a:pPr>
            <a:r>
              <a:rPr lang="pl-PL" sz="2000" dirty="0">
                <a:solidFill>
                  <a:srgbClr val="C00000"/>
                </a:solidFill>
                <a:latin typeface="Calibri" panose="020F0502020204030204" pitchFamily="34" charset="0"/>
              </a:rPr>
              <a:t>Jeśli łączy tych będzie więcej</a:t>
            </a:r>
            <a:r>
              <a:rPr lang="pl-PL" sz="2000" dirty="0">
                <a:latin typeface="Calibri" panose="020F0502020204030204" pitchFamily="34" charset="0"/>
              </a:rPr>
              <a:t>, wówczas mogą one zginąć w tłumie. Rzadziej używane odnośniki można umieścić w jednej grupie gdzieś na stronie domowej.</a:t>
            </a:r>
          </a:p>
        </p:txBody>
      </p:sp>
      <p:pic>
        <p:nvPicPr>
          <p:cNvPr id="3" name="Obraz 2">
            <a:extLst>
              <a:ext uri="{FF2B5EF4-FFF2-40B4-BE49-F238E27FC236}">
                <a16:creationId xmlns:a16="http://schemas.microsoft.com/office/drawing/2014/main" id="{0FFF17D2-7BDD-A52B-EC90-A57D85565928}"/>
              </a:ext>
            </a:extLst>
          </p:cNvPr>
          <p:cNvPicPr>
            <a:picLocks noChangeAspect="1"/>
          </p:cNvPicPr>
          <p:nvPr/>
        </p:nvPicPr>
        <p:blipFill>
          <a:blip r:embed="rId4"/>
          <a:stretch>
            <a:fillRect/>
          </a:stretch>
        </p:blipFill>
        <p:spPr>
          <a:xfrm>
            <a:off x="1775520" y="1990116"/>
            <a:ext cx="8784976" cy="1081926"/>
          </a:xfrm>
          <a:prstGeom prst="rect">
            <a:avLst/>
          </a:prstGeom>
        </p:spPr>
      </p:pic>
    </p:spTree>
    <p:extLst>
      <p:ext uri="{BB962C8B-B14F-4D97-AF65-F5344CB8AC3E}">
        <p14:creationId xmlns:p14="http://schemas.microsoft.com/office/powerpoint/2010/main" val="816263545"/>
      </p:ext>
    </p:extLst>
  </p:cSld>
  <p:clrMapOvr>
    <a:masterClrMapping/>
  </p:clrMapOvr>
  <p:transition>
    <p:randomBa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3382"/>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3382"/>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77871"/>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globalna - przydatne łącza</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0930"/>
            <a:ext cx="620713" cy="519112"/>
          </a:xfrm>
          <a:prstGeom prst="rect">
            <a:avLst/>
          </a:prstGeom>
          <a:noFill/>
          <a:ln w="9525">
            <a:noFill/>
            <a:miter lim="800000"/>
            <a:headEnd/>
            <a:tailEnd/>
          </a:ln>
        </p:spPr>
      </p:pic>
      <p:sp>
        <p:nvSpPr>
          <p:cNvPr id="11" name="pole tekstowe 10"/>
          <p:cNvSpPr txBox="1"/>
          <p:nvPr/>
        </p:nvSpPr>
        <p:spPr>
          <a:xfrm>
            <a:off x="2381224" y="2285993"/>
            <a:ext cx="8286776" cy="3400931"/>
          </a:xfrm>
          <a:prstGeom prst="rect">
            <a:avLst/>
          </a:prstGeom>
          <a:noFill/>
        </p:spPr>
        <p:txBody>
          <a:bodyPr wrap="square" numCol="3" spcCol="360000" rtlCol="0">
            <a:spAutoFit/>
          </a:bodyPr>
          <a:lstStyle/>
          <a:p>
            <a:pPr marL="182563" indent="-182563" algn="l">
              <a:spcBef>
                <a:spcPts val="600"/>
              </a:spcBef>
              <a:buFont typeface="Arial" pitchFamily="34" charset="0"/>
              <a:buChar char="•"/>
            </a:pPr>
            <a:r>
              <a:rPr lang="pl-PL" sz="1700" dirty="0">
                <a:latin typeface="Calibri" panose="020F0502020204030204" pitchFamily="34" charset="0"/>
              </a:rPr>
              <a:t>O nas	</a:t>
            </a:r>
          </a:p>
          <a:p>
            <a:pPr marL="182563" indent="-182563" algn="l">
              <a:spcBef>
                <a:spcPts val="600"/>
              </a:spcBef>
              <a:buFont typeface="Arial" pitchFamily="34" charset="0"/>
              <a:buChar char="•"/>
            </a:pPr>
            <a:r>
              <a:rPr lang="pl-PL" sz="1700" dirty="0">
                <a:latin typeface="Calibri" panose="020F0502020204030204" pitchFamily="34" charset="0"/>
              </a:rPr>
              <a:t>Pliki do pobrania</a:t>
            </a:r>
          </a:p>
          <a:p>
            <a:pPr marL="182563" indent="-182563" algn="l">
              <a:spcBef>
                <a:spcPts val="600"/>
              </a:spcBef>
              <a:buFont typeface="Arial" pitchFamily="34" charset="0"/>
              <a:buChar char="•"/>
            </a:pPr>
            <a:r>
              <a:rPr lang="pl-PL" sz="1700" dirty="0">
                <a:latin typeface="Calibri" panose="020F0502020204030204" pitchFamily="34" charset="0"/>
              </a:rPr>
              <a:t>Jak zacząć?	</a:t>
            </a:r>
          </a:p>
          <a:p>
            <a:pPr marL="182563" indent="-182563" algn="l">
              <a:spcBef>
                <a:spcPts val="600"/>
              </a:spcBef>
              <a:buFont typeface="Arial" pitchFamily="34" charset="0"/>
              <a:buChar char="•"/>
            </a:pPr>
            <a:r>
              <a:rPr lang="pl-PL" sz="1700" dirty="0">
                <a:latin typeface="Calibri" panose="020F0502020204030204" pitchFamily="34" charset="0"/>
              </a:rPr>
              <a:t>Rejestracja</a:t>
            </a:r>
          </a:p>
          <a:p>
            <a:pPr marL="182563" indent="-182563" algn="l">
              <a:spcBef>
                <a:spcPts val="600"/>
              </a:spcBef>
              <a:buFont typeface="Arial" pitchFamily="34" charset="0"/>
              <a:buChar char="•"/>
            </a:pPr>
            <a:r>
              <a:rPr lang="pl-PL" sz="1700" dirty="0">
                <a:latin typeface="Calibri" panose="020F0502020204030204" pitchFamily="34" charset="0"/>
              </a:rPr>
              <a:t>Archiwum	</a:t>
            </a:r>
          </a:p>
          <a:p>
            <a:pPr marL="182563" indent="-182563" algn="l">
              <a:spcBef>
                <a:spcPts val="600"/>
              </a:spcBef>
              <a:buFont typeface="Arial" pitchFamily="34" charset="0"/>
              <a:buChar char="•"/>
            </a:pPr>
            <a:r>
              <a:rPr lang="pl-PL" sz="1700" dirty="0">
                <a:latin typeface="Calibri" panose="020F0502020204030204" pitchFamily="34" charset="0"/>
              </a:rPr>
              <a:t>Katalog	</a:t>
            </a:r>
          </a:p>
          <a:p>
            <a:pPr marL="182563" indent="-182563" algn="l">
              <a:spcBef>
                <a:spcPts val="600"/>
              </a:spcBef>
              <a:buFont typeface="Arial" pitchFamily="34" charset="0"/>
              <a:buChar char="•"/>
            </a:pPr>
            <a:r>
              <a:rPr lang="pl-PL" sz="1700" dirty="0">
                <a:latin typeface="Calibri" panose="020F0502020204030204" pitchFamily="34" charset="0"/>
              </a:rPr>
              <a:t>Praca</a:t>
            </a:r>
          </a:p>
          <a:p>
            <a:pPr marL="182563" indent="-182563" algn="l">
              <a:spcBef>
                <a:spcPts val="600"/>
              </a:spcBef>
              <a:buFont typeface="Arial" pitchFamily="34" charset="0"/>
              <a:buChar char="•"/>
            </a:pPr>
            <a:r>
              <a:rPr lang="pl-PL" sz="1700" dirty="0">
                <a:latin typeface="Calibri" panose="020F0502020204030204" pitchFamily="34" charset="0"/>
              </a:rPr>
              <a:t>Wyszukiwarka</a:t>
            </a:r>
          </a:p>
          <a:p>
            <a:pPr marL="182563" indent="-182563" algn="l">
              <a:spcBef>
                <a:spcPts val="600"/>
              </a:spcBef>
              <a:buFont typeface="Arial" pitchFamily="34" charset="0"/>
              <a:buChar char="•"/>
            </a:pPr>
            <a:r>
              <a:rPr lang="pl-PL" sz="1700" dirty="0">
                <a:latin typeface="Calibri" panose="020F0502020204030204" pitchFamily="34" charset="0"/>
              </a:rPr>
              <a:t>Wyloguj się</a:t>
            </a:r>
          </a:p>
          <a:p>
            <a:pPr marL="182563" indent="-182563" algn="l">
              <a:spcBef>
                <a:spcPts val="600"/>
              </a:spcBef>
              <a:buFont typeface="Arial" pitchFamily="34" charset="0"/>
              <a:buChar char="•"/>
            </a:pPr>
            <a:r>
              <a:rPr lang="pl-PL" sz="1700" dirty="0">
                <a:latin typeface="Calibri" panose="020F0502020204030204" pitchFamily="34" charset="0"/>
              </a:rPr>
              <a:t>Forum	</a:t>
            </a:r>
          </a:p>
          <a:p>
            <a:pPr marL="182563" indent="-182563" algn="l">
              <a:spcBef>
                <a:spcPts val="600"/>
              </a:spcBef>
              <a:buFont typeface="Arial" pitchFamily="34" charset="0"/>
              <a:buChar char="•"/>
            </a:pPr>
            <a:r>
              <a:rPr lang="pl-PL" sz="1700" dirty="0">
                <a:latin typeface="Calibri" panose="020F0502020204030204" pitchFamily="34" charset="0"/>
              </a:rPr>
              <a:t>Moje...	</a:t>
            </a:r>
          </a:p>
          <a:p>
            <a:pPr marL="182563" indent="-182563" algn="l">
              <a:spcBef>
                <a:spcPts val="600"/>
              </a:spcBef>
              <a:buFont typeface="Arial" pitchFamily="34" charset="0"/>
              <a:buChar char="•"/>
            </a:pPr>
            <a:r>
              <a:rPr lang="pl-PL" sz="1700" dirty="0">
                <a:latin typeface="Calibri" panose="020F0502020204030204" pitchFamily="34" charset="0"/>
              </a:rPr>
              <a:t>Koszyk</a:t>
            </a:r>
          </a:p>
          <a:p>
            <a:pPr marL="182563" indent="-182563" algn="l">
              <a:spcBef>
                <a:spcPts val="600"/>
              </a:spcBef>
              <a:buFont typeface="Arial" pitchFamily="34" charset="0"/>
              <a:buChar char="•"/>
            </a:pPr>
            <a:r>
              <a:rPr lang="pl-PL" sz="1700" dirty="0">
                <a:latin typeface="Calibri" panose="020F0502020204030204" pitchFamily="34" charset="0"/>
              </a:rPr>
              <a:t>Informacje o firmie</a:t>
            </a:r>
          </a:p>
          <a:p>
            <a:pPr marL="182563" indent="-182563" algn="l">
              <a:spcBef>
                <a:spcPts val="600"/>
              </a:spcBef>
              <a:buFont typeface="Arial" pitchFamily="34" charset="0"/>
              <a:buChar char="•"/>
            </a:pPr>
            <a:r>
              <a:rPr lang="pl-PL" sz="1700" dirty="0">
                <a:latin typeface="Calibri" panose="020F0502020204030204" pitchFamily="34" charset="0"/>
              </a:rPr>
              <a:t>Lista często zadawanych pytań   </a:t>
            </a:r>
          </a:p>
          <a:p>
            <a:pPr marL="182563" indent="-182563" algn="l">
              <a:spcBef>
                <a:spcPts val="600"/>
              </a:spcBef>
              <a:buFont typeface="Arial" pitchFamily="34" charset="0"/>
              <a:buChar char="•"/>
            </a:pPr>
            <a:r>
              <a:rPr lang="pl-PL" sz="1700" dirty="0">
                <a:latin typeface="Calibri" panose="020F0502020204030204" pitchFamily="34" charset="0"/>
              </a:rPr>
              <a:t>Wiadomości	</a:t>
            </a:r>
          </a:p>
          <a:p>
            <a:pPr marL="182563" indent="-182563" algn="l">
              <a:spcBef>
                <a:spcPts val="600"/>
              </a:spcBef>
              <a:buFont typeface="Arial" pitchFamily="34" charset="0"/>
              <a:buChar char="•"/>
            </a:pPr>
            <a:r>
              <a:rPr lang="pl-PL" sz="1700" dirty="0">
                <a:latin typeface="Calibri" panose="020F0502020204030204" pitchFamily="34" charset="0"/>
              </a:rPr>
              <a:t>Zapisz się do nas</a:t>
            </a:r>
          </a:p>
          <a:p>
            <a:pPr marL="182563" indent="-182563" algn="l">
              <a:spcBef>
                <a:spcPts val="600"/>
              </a:spcBef>
              <a:buFont typeface="Arial" pitchFamily="34" charset="0"/>
              <a:buChar char="•"/>
            </a:pPr>
            <a:r>
              <a:rPr lang="pl-PL" sz="1700" dirty="0">
                <a:latin typeface="Calibri" panose="020F0502020204030204" pitchFamily="34" charset="0"/>
              </a:rPr>
              <a:t>Kontakt z nami	</a:t>
            </a:r>
          </a:p>
          <a:p>
            <a:pPr marL="182563" indent="-182563" algn="l">
              <a:spcBef>
                <a:spcPts val="600"/>
              </a:spcBef>
              <a:buFont typeface="Arial" pitchFamily="34" charset="0"/>
              <a:buChar char="•"/>
            </a:pPr>
            <a:r>
              <a:rPr lang="pl-PL" sz="1700" dirty="0">
                <a:latin typeface="Calibri" panose="020F0502020204030204" pitchFamily="34" charset="0"/>
              </a:rPr>
              <a:t>Pomoc	</a:t>
            </a:r>
          </a:p>
          <a:p>
            <a:pPr marL="182563" indent="-182563" algn="l">
              <a:spcBef>
                <a:spcPts val="600"/>
              </a:spcBef>
              <a:buFont typeface="Arial" pitchFamily="34" charset="0"/>
              <a:buChar char="•"/>
            </a:pPr>
            <a:r>
              <a:rPr lang="pl-PL" sz="1700" dirty="0">
                <a:latin typeface="Calibri" panose="020F0502020204030204" pitchFamily="34" charset="0"/>
              </a:rPr>
              <a:t>Śledzenie zamówienia</a:t>
            </a:r>
          </a:p>
          <a:p>
            <a:pPr marL="182563" indent="-182563" algn="l">
              <a:spcBef>
                <a:spcPts val="600"/>
              </a:spcBef>
              <a:buFont typeface="Arial" pitchFamily="34" charset="0"/>
              <a:buChar char="•"/>
            </a:pPr>
            <a:r>
              <a:rPr lang="pl-PL" sz="1700" dirty="0">
                <a:latin typeface="Calibri" panose="020F0502020204030204" pitchFamily="34" charset="0"/>
              </a:rPr>
              <a:t>Mapa witryny</a:t>
            </a:r>
          </a:p>
          <a:p>
            <a:pPr marL="182563" indent="-182563" algn="l">
              <a:spcBef>
                <a:spcPts val="600"/>
              </a:spcBef>
              <a:buFont typeface="Arial" pitchFamily="34" charset="0"/>
              <a:buChar char="•"/>
            </a:pPr>
            <a:r>
              <a:rPr lang="pl-PL" sz="1700" dirty="0">
                <a:latin typeface="Calibri" panose="020F0502020204030204" pitchFamily="34" charset="0"/>
              </a:rPr>
              <a:t>Obsługa klienta</a:t>
            </a:r>
          </a:p>
          <a:p>
            <a:pPr marL="182563" indent="-182563" algn="l">
              <a:spcBef>
                <a:spcPts val="600"/>
              </a:spcBef>
              <a:buFont typeface="Arial" pitchFamily="34" charset="0"/>
              <a:buChar char="•"/>
            </a:pPr>
            <a:r>
              <a:rPr lang="pl-PL" sz="1700" dirty="0">
                <a:latin typeface="Calibri" panose="020F0502020204030204" pitchFamily="34" charset="0"/>
              </a:rPr>
              <a:t>Strona główna	</a:t>
            </a:r>
          </a:p>
          <a:p>
            <a:pPr marL="182563" indent="-182563" algn="l">
              <a:spcBef>
                <a:spcPts val="600"/>
              </a:spcBef>
              <a:buFont typeface="Arial" pitchFamily="34" charset="0"/>
              <a:buChar char="•"/>
            </a:pPr>
            <a:r>
              <a:rPr lang="pl-PL" sz="1700" dirty="0">
                <a:latin typeface="Calibri" panose="020F0502020204030204" pitchFamily="34" charset="0"/>
              </a:rPr>
              <a:t>Wiadomości prasowe</a:t>
            </a:r>
          </a:p>
          <a:p>
            <a:pPr marL="182563" indent="-182563" algn="l">
              <a:spcBef>
                <a:spcPts val="600"/>
              </a:spcBef>
              <a:buFont typeface="Arial" pitchFamily="34" charset="0"/>
              <a:buChar char="•"/>
            </a:pPr>
            <a:r>
              <a:rPr lang="pl-PL" sz="1700" dirty="0">
                <a:latin typeface="Calibri" panose="020F0502020204030204" pitchFamily="34" charset="0"/>
              </a:rPr>
              <a:t>Adresy sklepów</a:t>
            </a:r>
          </a:p>
          <a:p>
            <a:pPr marL="182563" indent="-182563" algn="l">
              <a:spcBef>
                <a:spcPts val="600"/>
              </a:spcBef>
              <a:buFont typeface="Arial" pitchFamily="34" charset="0"/>
              <a:buChar char="•"/>
            </a:pPr>
            <a:r>
              <a:rPr lang="pl-PL" sz="1700" dirty="0">
                <a:latin typeface="Calibri" panose="020F0502020204030204" pitchFamily="34" charset="0"/>
              </a:rPr>
              <a:t>Forum dyskusyjne</a:t>
            </a:r>
          </a:p>
          <a:p>
            <a:pPr marL="182563" indent="-182563" algn="l">
              <a:spcBef>
                <a:spcPts val="600"/>
              </a:spcBef>
              <a:buFont typeface="Arial" pitchFamily="34" charset="0"/>
              <a:buChar char="•"/>
            </a:pPr>
            <a:r>
              <a:rPr lang="pl-PL" sz="1700" dirty="0">
                <a:latin typeface="Calibri" panose="020F0502020204030204" pitchFamily="34" charset="0"/>
              </a:rPr>
              <a:t>Opinie inwestorów</a:t>
            </a:r>
          </a:p>
          <a:p>
            <a:pPr marL="182563" indent="-182563" algn="l">
              <a:spcBef>
                <a:spcPts val="600"/>
              </a:spcBef>
              <a:buFont typeface="Arial" pitchFamily="34" charset="0"/>
              <a:buChar char="•"/>
            </a:pPr>
            <a:r>
              <a:rPr lang="pl-PL" sz="1700" dirty="0">
                <a:latin typeface="Calibri" panose="020F0502020204030204" pitchFamily="34" charset="0"/>
              </a:rPr>
              <a:t>Polityka prywatności</a:t>
            </a:r>
          </a:p>
          <a:p>
            <a:pPr marL="182563" indent="-182563" algn="l">
              <a:spcBef>
                <a:spcPts val="600"/>
              </a:spcBef>
              <a:buFont typeface="Arial" pitchFamily="34" charset="0"/>
              <a:buChar char="•"/>
            </a:pPr>
            <a:r>
              <a:rPr lang="pl-PL" sz="1700" dirty="0">
                <a:latin typeface="Calibri" panose="020F0502020204030204" pitchFamily="34" charset="0"/>
              </a:rPr>
              <a:t>Twoje konto</a:t>
            </a:r>
          </a:p>
          <a:p>
            <a:pPr marL="182563" indent="-182563">
              <a:buFont typeface="Arial" pitchFamily="34" charset="0"/>
              <a:buChar char="•"/>
            </a:pPr>
            <a:endParaRPr lang="pl-PL" dirty="0">
              <a:latin typeface="Calibri" panose="020F0502020204030204" pitchFamily="34" charset="0"/>
            </a:endParaRPr>
          </a:p>
        </p:txBody>
      </p:sp>
      <p:sp>
        <p:nvSpPr>
          <p:cNvPr id="12" name="pole tekstowe 11"/>
          <p:cNvSpPr txBox="1"/>
          <p:nvPr/>
        </p:nvSpPr>
        <p:spPr>
          <a:xfrm>
            <a:off x="763589" y="1032739"/>
            <a:ext cx="7143800" cy="1261884"/>
          </a:xfrm>
          <a:prstGeom prst="rect">
            <a:avLst/>
          </a:prstGeom>
          <a:noFill/>
        </p:spPr>
        <p:txBody>
          <a:bodyPr wrap="square" rtlCol="0">
            <a:spAutoFit/>
          </a:bodyPr>
          <a:lstStyle/>
          <a:p>
            <a:pPr algn="l"/>
            <a:r>
              <a:rPr lang="pl-PL" sz="2000" dirty="0">
                <a:latin typeface="Calibri" panose="020F0502020204030204" pitchFamily="34" charset="0"/>
              </a:rPr>
              <a:t>Funkcjonalność i różnorodność tych łączy różni się w zależności od witryny. Oto przykłady wzięte z witryn korporacyjnych i sklepów internetowych.</a:t>
            </a:r>
          </a:p>
          <a:p>
            <a:endParaRPr lang="pl-PL" dirty="0">
              <a:latin typeface="Calibri" panose="020F0502020204030204" pitchFamily="34" charset="0"/>
            </a:endParaRPr>
          </a:p>
        </p:txBody>
      </p:sp>
    </p:spTree>
    <p:extLst>
      <p:ext uri="{BB962C8B-B14F-4D97-AF65-F5344CB8AC3E}">
        <p14:creationId xmlns:p14="http://schemas.microsoft.com/office/powerpoint/2010/main" val="3293881005"/>
      </p:ext>
    </p:extLst>
  </p:cSld>
  <p:clrMapOvr>
    <a:masterClrMapping/>
  </p:clrMapOvr>
  <p:transition>
    <p:randomBa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7019"/>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7019"/>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74234"/>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musi być jednolita!</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07293"/>
            <a:ext cx="620713" cy="519112"/>
          </a:xfrm>
          <a:prstGeom prst="rect">
            <a:avLst/>
          </a:prstGeom>
          <a:noFill/>
          <a:ln w="9525">
            <a:noFill/>
            <a:miter lim="800000"/>
            <a:headEnd/>
            <a:tailEnd/>
          </a:ln>
        </p:spPr>
      </p:pic>
      <p:sp>
        <p:nvSpPr>
          <p:cNvPr id="9" name="pole tekstowe 8"/>
          <p:cNvSpPr txBox="1"/>
          <p:nvPr/>
        </p:nvSpPr>
        <p:spPr>
          <a:xfrm>
            <a:off x="2567608" y="3356992"/>
            <a:ext cx="7715304" cy="1785104"/>
          </a:xfrm>
          <a:prstGeom prst="rect">
            <a:avLst/>
          </a:prstGeom>
          <a:noFill/>
        </p:spPr>
        <p:txBody>
          <a:bodyPr wrap="square" rtlCol="0">
            <a:spAutoFit/>
          </a:bodyPr>
          <a:lstStyle/>
          <a:p>
            <a:pPr algn="l">
              <a:spcBef>
                <a:spcPts val="1200"/>
              </a:spcBef>
            </a:pPr>
            <a:r>
              <a:rPr lang="pl-PL" sz="2000" i="1" dirty="0">
                <a:solidFill>
                  <a:srgbClr val="C00000"/>
                </a:solidFill>
                <a:latin typeface="Calibri" panose="020F0502020204030204" pitchFamily="34" charset="0"/>
              </a:rPr>
              <a:t>W momencie, gdy</a:t>
            </a:r>
            <a:r>
              <a:rPr lang="pl-PL" sz="2000" dirty="0">
                <a:solidFill>
                  <a:srgbClr val="C00000"/>
                </a:solidFill>
                <a:latin typeface="Calibri" panose="020F0502020204030204" pitchFamily="34" charset="0"/>
              </a:rPr>
              <a:t> </a:t>
            </a:r>
            <a:r>
              <a:rPr lang="pl-PL" sz="2000" i="1" dirty="0">
                <a:solidFill>
                  <a:srgbClr val="C00000"/>
                </a:solidFill>
                <a:latin typeface="Calibri" panose="020F0502020204030204" pitchFamily="34" charset="0"/>
              </a:rPr>
              <a:t>nawigacja ulega</a:t>
            </a:r>
            <a:r>
              <a:rPr lang="pl-PL" sz="2000" dirty="0">
                <a:solidFill>
                  <a:srgbClr val="C00000"/>
                </a:solidFill>
                <a:latin typeface="Calibri" panose="020F0502020204030204" pitchFamily="34" charset="0"/>
              </a:rPr>
              <a:t> </a:t>
            </a:r>
            <a:r>
              <a:rPr lang="pl-PL" sz="2000" i="1" dirty="0">
                <a:solidFill>
                  <a:srgbClr val="C00000"/>
                </a:solidFill>
                <a:latin typeface="Calibri" panose="020F0502020204030204" pitchFamily="34" charset="0"/>
              </a:rPr>
              <a:t>diametralnej zmianie </a:t>
            </a:r>
            <a:r>
              <a:rPr lang="pl-PL" sz="2000" i="1" dirty="0">
                <a:latin typeface="Calibri" panose="020F0502020204030204" pitchFamily="34" charset="0"/>
              </a:rPr>
              <a:t>przy</a:t>
            </a:r>
            <a:r>
              <a:rPr lang="pl-PL" sz="2000" dirty="0">
                <a:latin typeface="Calibri" panose="020F0502020204030204" pitchFamily="34" charset="0"/>
              </a:rPr>
              <a:t> </a:t>
            </a:r>
            <a:r>
              <a:rPr lang="pl-PL" sz="2000" i="1" dirty="0">
                <a:latin typeface="Calibri" panose="020F0502020204030204" pitchFamily="34" charset="0"/>
              </a:rPr>
              <a:t>przejściu z jednej strony</a:t>
            </a:r>
            <a:r>
              <a:rPr lang="pl-PL" sz="2000" dirty="0">
                <a:latin typeface="Calibri" panose="020F0502020204030204" pitchFamily="34" charset="0"/>
              </a:rPr>
              <a:t> </a:t>
            </a:r>
            <a:r>
              <a:rPr lang="pl-PL" sz="2000" i="1" dirty="0">
                <a:latin typeface="Calibri" panose="020F0502020204030204" pitchFamily="34" charset="0"/>
              </a:rPr>
              <a:t>na drugą, użytkownicy</a:t>
            </a:r>
            <a:r>
              <a:rPr lang="pl-PL" sz="2000" dirty="0">
                <a:latin typeface="Calibri" panose="020F0502020204030204" pitchFamily="34" charset="0"/>
              </a:rPr>
              <a:t> </a:t>
            </a:r>
            <a:r>
              <a:rPr lang="pl-PL" sz="2000" i="1" dirty="0">
                <a:latin typeface="Calibri" panose="020F0502020204030204" pitchFamily="34" charset="0"/>
              </a:rPr>
              <a:t>muszą przenieść swą</a:t>
            </a:r>
            <a:r>
              <a:rPr lang="pl-PL" sz="2000" dirty="0">
                <a:latin typeface="Calibri" panose="020F0502020204030204" pitchFamily="34" charset="0"/>
              </a:rPr>
              <a:t> </a:t>
            </a:r>
            <a:r>
              <a:rPr lang="pl-PL" sz="2000" i="1" dirty="0">
                <a:latin typeface="Calibri" panose="020F0502020204030204" pitchFamily="34" charset="0"/>
              </a:rPr>
              <a:t>uwagę z używania strony</a:t>
            </a:r>
            <a:r>
              <a:rPr lang="pl-PL" sz="2000" dirty="0">
                <a:latin typeface="Calibri" panose="020F0502020204030204" pitchFamily="34" charset="0"/>
              </a:rPr>
              <a:t> </a:t>
            </a:r>
            <a:r>
              <a:rPr lang="pl-PL" sz="2000" i="1" dirty="0">
                <a:latin typeface="Calibri" panose="020F0502020204030204" pitchFamily="34" charset="0"/>
              </a:rPr>
              <a:t>na rozeznanie, jak działa</a:t>
            </a:r>
            <a:r>
              <a:rPr lang="pl-PL" sz="2000" dirty="0">
                <a:latin typeface="Calibri" panose="020F0502020204030204" pitchFamily="34" charset="0"/>
              </a:rPr>
              <a:t> </a:t>
            </a:r>
            <a:r>
              <a:rPr lang="pl-PL" sz="2000" i="1" dirty="0">
                <a:latin typeface="Calibri" panose="020F0502020204030204" pitchFamily="34" charset="0"/>
              </a:rPr>
              <a:t>nawigacja. </a:t>
            </a:r>
          </a:p>
          <a:p>
            <a:pPr algn="l">
              <a:spcBef>
                <a:spcPts val="1200"/>
              </a:spcBef>
            </a:pPr>
            <a:r>
              <a:rPr lang="pl-PL" sz="2000" i="1" dirty="0">
                <a:solidFill>
                  <a:srgbClr val="C00000"/>
                </a:solidFill>
                <a:latin typeface="Calibri" panose="020F0502020204030204" pitchFamily="34" charset="0"/>
              </a:rPr>
              <a:t>Serwisy, które</a:t>
            </a:r>
            <a:r>
              <a:rPr lang="pl-PL" sz="2000" dirty="0">
                <a:solidFill>
                  <a:srgbClr val="C00000"/>
                </a:solidFill>
                <a:latin typeface="Calibri" panose="020F0502020204030204" pitchFamily="34" charset="0"/>
              </a:rPr>
              <a:t> </a:t>
            </a:r>
            <a:r>
              <a:rPr lang="pl-PL" sz="2000" i="1" dirty="0">
                <a:solidFill>
                  <a:srgbClr val="C00000"/>
                </a:solidFill>
                <a:latin typeface="Calibri" panose="020F0502020204030204" pitchFamily="34" charset="0"/>
              </a:rPr>
              <a:t>nie są wyposażone</a:t>
            </a:r>
            <a:r>
              <a:rPr lang="pl-PL" sz="2000" dirty="0">
                <a:solidFill>
                  <a:srgbClr val="C00000"/>
                </a:solidFill>
                <a:latin typeface="Calibri" panose="020F0502020204030204" pitchFamily="34" charset="0"/>
              </a:rPr>
              <a:t> </a:t>
            </a:r>
            <a:r>
              <a:rPr lang="pl-PL" sz="2000" i="1" dirty="0">
                <a:solidFill>
                  <a:srgbClr val="C00000"/>
                </a:solidFill>
                <a:latin typeface="Calibri" panose="020F0502020204030204" pitchFamily="34" charset="0"/>
              </a:rPr>
              <a:t>w jednolitą nawigację</a:t>
            </a:r>
            <a:r>
              <a:rPr lang="pl-PL" sz="2000" i="1" dirty="0">
                <a:latin typeface="Calibri" panose="020F0502020204030204" pitchFamily="34" charset="0"/>
              </a:rPr>
              <a:t>,</a:t>
            </a:r>
            <a:r>
              <a:rPr lang="pl-PL" sz="2000" dirty="0">
                <a:latin typeface="Calibri" panose="020F0502020204030204" pitchFamily="34" charset="0"/>
              </a:rPr>
              <a:t> </a:t>
            </a:r>
            <a:r>
              <a:rPr lang="pl-PL" sz="2000" i="1" dirty="0">
                <a:latin typeface="Calibri" panose="020F0502020204030204" pitchFamily="34" charset="0"/>
              </a:rPr>
              <a:t>powodują, że użytkownik</a:t>
            </a:r>
            <a:r>
              <a:rPr lang="pl-PL" sz="2000" dirty="0">
                <a:latin typeface="Calibri" panose="020F0502020204030204" pitchFamily="34" charset="0"/>
              </a:rPr>
              <a:t> </a:t>
            </a:r>
            <a:r>
              <a:rPr lang="pl-PL" sz="2000" i="1" dirty="0">
                <a:latin typeface="Calibri" panose="020F0502020204030204" pitchFamily="34" charset="0"/>
              </a:rPr>
              <a:t>czuje się niepewnie.</a:t>
            </a:r>
            <a:endParaRPr lang="pl-PL" sz="2000" dirty="0">
              <a:latin typeface="Calibri" panose="020F0502020204030204" pitchFamily="34" charset="0"/>
            </a:endParaRPr>
          </a:p>
        </p:txBody>
      </p:sp>
      <p:sp>
        <p:nvSpPr>
          <p:cNvPr id="10" name="pole tekstowe 9"/>
          <p:cNvSpPr txBox="1"/>
          <p:nvPr/>
        </p:nvSpPr>
        <p:spPr>
          <a:xfrm>
            <a:off x="1343472" y="1064914"/>
            <a:ext cx="7215238" cy="1323439"/>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pl-PL" sz="2000" b="1" dirty="0">
                <a:solidFill>
                  <a:srgbClr val="C00000"/>
                </a:solidFill>
                <a:effectLst>
                  <a:outerShdw blurRad="38100" dist="38100" dir="2700000" algn="tl">
                    <a:srgbClr val="000000">
                      <a:alpha val="43137"/>
                    </a:srgbClr>
                  </a:outerShdw>
                </a:effectLst>
                <a:latin typeface="Calibri" panose="020F0502020204030204" pitchFamily="34" charset="0"/>
              </a:rPr>
              <a:t>Nawigacja jest zawsze w tym samym miejscu</a:t>
            </a:r>
          </a:p>
          <a:p>
            <a:r>
              <a:rPr lang="pl-PL" sz="2000" dirty="0">
                <a:solidFill>
                  <a:srgbClr val="C00000"/>
                </a:solidFill>
                <a:latin typeface="Calibri" panose="020F0502020204030204" pitchFamily="34" charset="0"/>
              </a:rPr>
              <a:t>Niektóre jej elementy zmieniają się w zależności od wyświetlanej strony, ale zawsze znajdują się w tym miejscu i działają w ten sam sposób.</a:t>
            </a:r>
          </a:p>
        </p:txBody>
      </p:sp>
    </p:spTree>
  </p:cSld>
  <p:clrMapOvr>
    <a:masterClrMapping/>
  </p:clrMapOvr>
  <p:transition>
    <p:randomBa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musi być jednolita!</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0" name="pole tekstowe 9"/>
          <p:cNvSpPr txBox="1"/>
          <p:nvPr/>
        </p:nvSpPr>
        <p:spPr>
          <a:xfrm>
            <a:off x="1199456" y="1268760"/>
            <a:ext cx="8895932" cy="4062651"/>
          </a:xfrm>
          <a:prstGeom prst="rect">
            <a:avLst/>
          </a:prstGeom>
          <a:noFill/>
        </p:spPr>
        <p:txBody>
          <a:bodyPr wrap="square" rtlCol="0">
            <a:spAutoFit/>
          </a:bodyPr>
          <a:lstStyle/>
          <a:p>
            <a:pPr algn="l">
              <a:spcBef>
                <a:spcPts val="1200"/>
              </a:spcBef>
            </a:pP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Istnieją dwa wyjątki od tej reguły. </a:t>
            </a:r>
            <a:r>
              <a:rPr lang="pl-PL" sz="2000" dirty="0">
                <a:latin typeface="Calibri" panose="020F0502020204030204" pitchFamily="34" charset="0"/>
              </a:rPr>
              <a:t>Oto one:</a:t>
            </a:r>
          </a:p>
          <a:p>
            <a:pPr algn="l">
              <a:spcBef>
                <a:spcPts val="1200"/>
              </a:spcBef>
            </a:pPr>
            <a:r>
              <a:rPr lang="pl-PL" sz="2000" b="1" dirty="0">
                <a:solidFill>
                  <a:srgbClr val="C00000"/>
                </a:solidFill>
                <a:effectLst>
                  <a:outerShdw blurRad="38100" dist="38100" dir="2700000" algn="tl">
                    <a:srgbClr val="000000">
                      <a:alpha val="43137"/>
                    </a:srgbClr>
                  </a:outerShdw>
                </a:effectLst>
                <a:latin typeface="Calibri" panose="020F0502020204030204" pitchFamily="34" charset="0"/>
              </a:rPr>
              <a:t>Strona główna. </a:t>
            </a:r>
            <a:r>
              <a:rPr lang="pl-PL" sz="2000" dirty="0">
                <a:latin typeface="Calibri" panose="020F0502020204030204" pitchFamily="34" charset="0"/>
              </a:rPr>
              <a:t>Różni się od pozostałych stron — musi udźwignąć inny ciężar, dotrzymać innego rodzaju obietnic, czasami lepiej nie umieszczać na niej elementów stałej nawigacji.</a:t>
            </a:r>
          </a:p>
          <a:p>
            <a:pPr algn="l">
              <a:spcBef>
                <a:spcPts val="1200"/>
              </a:spcBef>
            </a:pPr>
            <a:r>
              <a:rPr lang="pl-PL" sz="2000" b="1" dirty="0">
                <a:solidFill>
                  <a:srgbClr val="C00000"/>
                </a:solidFill>
                <a:effectLst>
                  <a:outerShdw blurRad="38100" dist="38100" dir="2700000" algn="tl">
                    <a:srgbClr val="000000">
                      <a:alpha val="43137"/>
                    </a:srgbClr>
                  </a:outerShdw>
                </a:effectLst>
                <a:latin typeface="Calibri" panose="020F0502020204030204" pitchFamily="34" charset="0"/>
              </a:rPr>
              <a:t>Formularze. </a:t>
            </a:r>
            <a:r>
              <a:rPr lang="pl-PL" sz="2000" dirty="0">
                <a:latin typeface="Calibri" panose="020F0502020204030204" pitchFamily="34" charset="0"/>
              </a:rPr>
              <a:t>Na stronach wymagających wypełnienia formularzy obecność globalnej nawigacji może czasem niepotrzebnie rozpraszać</a:t>
            </a:r>
            <a:r>
              <a:rPr lang="pl-PL" sz="1800" dirty="0">
                <a:latin typeface="Calibri" panose="020F0502020204030204" pitchFamily="34" charset="0"/>
              </a:rPr>
              <a:t>. </a:t>
            </a:r>
          </a:p>
          <a:p>
            <a:pPr marL="717550" algn="l">
              <a:spcBef>
                <a:spcPts val="1200"/>
              </a:spcBef>
            </a:pPr>
            <a:r>
              <a:rPr lang="pl-PL" sz="1800" b="1" i="1" dirty="0">
                <a:latin typeface="Calibri" panose="020F0502020204030204" pitchFamily="34" charset="0"/>
              </a:rPr>
              <a:t>Przykładowo: </a:t>
            </a:r>
            <a:r>
              <a:rPr lang="pl-PL" sz="1800" dirty="0">
                <a:latin typeface="Calibri" panose="020F0502020204030204" pitchFamily="34" charset="0"/>
              </a:rPr>
              <a:t>podczas płacenia za zakupy w sklepie internetowym nie powinienem robić nic innego, tylko spokojnie wypełniać formularz zapłaty. To samo dotyczy procesów rejestracji, wysyłania odpowiedzi czy sprawdzania ustawień dotyczących personalizacji witryny. Dla tego typu stron lepiej zastosować minimalną wersję stałej nawigacji, zawierającą tylko logo witryny, łącze do strony głównej i ewentualnie inne łącza, mogące pomóc w wypełnieniu formularza. </a:t>
            </a:r>
          </a:p>
        </p:txBody>
      </p:sp>
    </p:spTree>
  </p:cSld>
  <p:clrMapOvr>
    <a:masterClrMapping/>
  </p:clrMapOvr>
  <p:transition>
    <p:randomBa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620688"/>
            <a:ext cx="7956550" cy="1336675"/>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3075" name="Oval 3"/>
          <p:cNvSpPr>
            <a:spLocks noChangeArrowheads="1"/>
          </p:cNvSpPr>
          <p:nvPr/>
        </p:nvSpPr>
        <p:spPr bwMode="auto">
          <a:xfrm>
            <a:off x="7286626" y="620688"/>
            <a:ext cx="1325563" cy="1322387"/>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9" name="Text Box 5"/>
          <p:cNvSpPr txBox="1">
            <a:spLocks noChangeArrowheads="1"/>
          </p:cNvSpPr>
          <p:nvPr/>
        </p:nvSpPr>
        <p:spPr bwMode="auto">
          <a:xfrm>
            <a:off x="785813" y="957238"/>
            <a:ext cx="7500963" cy="584775"/>
          </a:xfrm>
          <a:prstGeom prst="rect">
            <a:avLst/>
          </a:prstGeom>
          <a:noFill/>
          <a:ln w="9525">
            <a:noFill/>
            <a:miter lim="800000"/>
            <a:headEnd/>
            <a:tailEnd/>
          </a:ln>
          <a:effectLst/>
        </p:spPr>
        <p:txBody>
          <a:bodyPr wrap="square">
            <a:spAutoFit/>
          </a:bodyPr>
          <a:lstStyle/>
          <a:p>
            <a:pPr algn="l">
              <a:spcBef>
                <a:spcPct val="50000"/>
              </a:spcBef>
              <a:defRPr/>
            </a:pPr>
            <a:r>
              <a:rPr lang="pl-PL" sz="3200" b="1" dirty="0">
                <a:effectLst>
                  <a:outerShdw blurRad="38100" dist="38100" dir="2700000" algn="tl">
                    <a:srgbClr val="C0C0C0"/>
                  </a:outerShdw>
                </a:effectLst>
                <a:latin typeface="Calibri" panose="020F0502020204030204" pitchFamily="34" charset="0"/>
              </a:rPr>
              <a:t>Standardy nawigacji</a:t>
            </a:r>
          </a:p>
        </p:txBody>
      </p:sp>
    </p:spTree>
  </p:cSld>
  <p:clrMapOvr>
    <a:masterClrMapping/>
  </p:clrMapOvr>
  <p:transition>
    <p:check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D78F-5EF1-FB7D-53C6-806BB3E2F4D2}"/>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1DC1D2D1-615D-B7B6-C6DB-07EAD426BB46}"/>
              </a:ext>
            </a:extLst>
          </p:cNvPr>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26704258-64D4-799A-D6D5-D397F1605600}"/>
              </a:ext>
            </a:extLst>
          </p:cNvPr>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D71F828C-285C-21AE-7B78-527ADFFB4A5F}"/>
              </a:ext>
            </a:extLst>
          </p:cNvPr>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Standardy nawigacji</a:t>
            </a:r>
          </a:p>
        </p:txBody>
      </p:sp>
      <p:pic>
        <p:nvPicPr>
          <p:cNvPr id="14343" name="Picture 43" descr="C:\Users\Volfek\Desktop\ablogo..gif">
            <a:extLst>
              <a:ext uri="{FF2B5EF4-FFF2-40B4-BE49-F238E27FC236}">
                <a16:creationId xmlns:a16="http://schemas.microsoft.com/office/drawing/2014/main" id="{BE4D4871-3DF9-DDE7-DB76-0642A4F27F7B}"/>
              </a:ext>
            </a:extLst>
          </p:cNvPr>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graphicFrame>
        <p:nvGraphicFramePr>
          <p:cNvPr id="8" name="Tabela 7">
            <a:extLst>
              <a:ext uri="{FF2B5EF4-FFF2-40B4-BE49-F238E27FC236}">
                <a16:creationId xmlns:a16="http://schemas.microsoft.com/office/drawing/2014/main" id="{187F840A-A556-40A5-2592-CC30C052B045}"/>
              </a:ext>
            </a:extLst>
          </p:cNvPr>
          <p:cNvGraphicFramePr>
            <a:graphicFrameLocks noGrp="1"/>
          </p:cNvGraphicFramePr>
          <p:nvPr>
            <p:extLst>
              <p:ext uri="{D42A27DB-BD31-4B8C-83A1-F6EECF244321}">
                <p14:modId xmlns:p14="http://schemas.microsoft.com/office/powerpoint/2010/main" val="4055734343"/>
              </p:ext>
            </p:extLst>
          </p:nvPr>
        </p:nvGraphicFramePr>
        <p:xfrm>
          <a:off x="0" y="879746"/>
          <a:ext cx="12192000" cy="5974857"/>
        </p:xfrm>
        <a:graphic>
          <a:graphicData uri="http://schemas.openxmlformats.org/drawingml/2006/table">
            <a:tbl>
              <a:tblPr>
                <a:tableStyleId>{5C22544A-7EE6-4342-B048-85BDC9FD1C3A}</a:tableStyleId>
              </a:tblPr>
              <a:tblGrid>
                <a:gridCol w="2135560">
                  <a:extLst>
                    <a:ext uri="{9D8B030D-6E8A-4147-A177-3AD203B41FA5}">
                      <a16:colId xmlns:a16="http://schemas.microsoft.com/office/drawing/2014/main" val="2578600182"/>
                    </a:ext>
                  </a:extLst>
                </a:gridCol>
                <a:gridCol w="3096344">
                  <a:extLst>
                    <a:ext uri="{9D8B030D-6E8A-4147-A177-3AD203B41FA5}">
                      <a16:colId xmlns:a16="http://schemas.microsoft.com/office/drawing/2014/main" val="1437479950"/>
                    </a:ext>
                  </a:extLst>
                </a:gridCol>
                <a:gridCol w="3912096">
                  <a:extLst>
                    <a:ext uri="{9D8B030D-6E8A-4147-A177-3AD203B41FA5}">
                      <a16:colId xmlns:a16="http://schemas.microsoft.com/office/drawing/2014/main" val="3021500886"/>
                    </a:ext>
                  </a:extLst>
                </a:gridCol>
                <a:gridCol w="3048000">
                  <a:extLst>
                    <a:ext uri="{9D8B030D-6E8A-4147-A177-3AD203B41FA5}">
                      <a16:colId xmlns:a16="http://schemas.microsoft.com/office/drawing/2014/main" val="765943085"/>
                    </a:ext>
                  </a:extLst>
                </a:gridCol>
              </a:tblGrid>
              <a:tr h="267387">
                <a:tc>
                  <a:txBody>
                    <a:bodyPr/>
                    <a:lstStyle/>
                    <a:p>
                      <a:pPr fontAlgn="t" latinLnBrk="0"/>
                      <a:r>
                        <a:rPr lang="pl-PL" sz="1400" b="1">
                          <a:solidFill>
                            <a:schemeClr val="bg1"/>
                          </a:solidFill>
                          <a:effectLst/>
                        </a:rPr>
                        <a:t>Narzędzie Nawigacyjne</a:t>
                      </a:r>
                      <a:endParaRPr lang="pl-PL" sz="1400" b="1">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solidFill>
                      <a:schemeClr val="accent5">
                        <a:lumMod val="75000"/>
                      </a:schemeClr>
                    </a:solidFill>
                  </a:tcPr>
                </a:tc>
                <a:tc>
                  <a:txBody>
                    <a:bodyPr/>
                    <a:lstStyle/>
                    <a:p>
                      <a:pPr fontAlgn="t" latinLnBrk="0"/>
                      <a:r>
                        <a:rPr lang="pl-PL" sz="1400" b="1" dirty="0">
                          <a:solidFill>
                            <a:schemeClr val="bg1"/>
                          </a:solidFill>
                          <a:effectLst/>
                        </a:rPr>
                        <a:t>Częstość Stosowania (%)</a:t>
                      </a:r>
                      <a:endParaRPr lang="pl-PL"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solidFill>
                      <a:schemeClr val="accent5">
                        <a:lumMod val="75000"/>
                      </a:schemeClr>
                    </a:solidFill>
                  </a:tcPr>
                </a:tc>
                <a:tc>
                  <a:txBody>
                    <a:bodyPr/>
                    <a:lstStyle/>
                    <a:p>
                      <a:pPr fontAlgn="t" latinLnBrk="0"/>
                      <a:r>
                        <a:rPr lang="pl-PL" sz="1400" b="1">
                          <a:solidFill>
                            <a:schemeClr val="bg1"/>
                          </a:solidFill>
                          <a:effectLst/>
                        </a:rPr>
                        <a:t>Charakterystyka</a:t>
                      </a:r>
                      <a:endParaRPr lang="pl-PL" sz="1400" b="1">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solidFill>
                      <a:schemeClr val="accent5">
                        <a:lumMod val="75000"/>
                      </a:schemeClr>
                    </a:solidFill>
                  </a:tcPr>
                </a:tc>
                <a:tc>
                  <a:txBody>
                    <a:bodyPr/>
                    <a:lstStyle/>
                    <a:p>
                      <a:pPr fontAlgn="t" latinLnBrk="0"/>
                      <a:r>
                        <a:rPr lang="pl-PL" sz="1400" b="1" dirty="0">
                          <a:solidFill>
                            <a:schemeClr val="bg1"/>
                          </a:solidFill>
                          <a:effectLst/>
                        </a:rPr>
                        <a:t>Przykłady Stron</a:t>
                      </a:r>
                      <a:endParaRPr lang="pl-PL"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solidFill>
                      <a:schemeClr val="accent5">
                        <a:lumMod val="75000"/>
                      </a:schemeClr>
                    </a:solidFill>
                  </a:tcPr>
                </a:tc>
                <a:extLst>
                  <a:ext uri="{0D108BD9-81ED-4DB2-BD59-A6C34878D82A}">
                    <a16:rowId xmlns:a16="http://schemas.microsoft.com/office/drawing/2014/main" val="1174754871"/>
                  </a:ext>
                </a:extLst>
              </a:tr>
              <a:tr h="569274">
                <a:tc>
                  <a:txBody>
                    <a:bodyPr/>
                    <a:lstStyle/>
                    <a:p>
                      <a:pPr fontAlgn="base" latinLnBrk="0"/>
                      <a:r>
                        <a:rPr lang="pl-PL" sz="1400" b="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Menu Hamburgerowe</a:t>
                      </a:r>
                      <a:endParaRPr lang="pl-PL" sz="1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fontAlgn="base" latinLnBrk="0"/>
                      <a:r>
                        <a:rPr lang="pl-PL" sz="1400" dirty="0">
                          <a:effectLst/>
                          <a:latin typeface="Calibri" panose="020F0502020204030204" pitchFamily="34" charset="0"/>
                          <a:ea typeface="Calibri" panose="020F0502020204030204" pitchFamily="34" charset="0"/>
                          <a:cs typeface="Calibri" panose="020F0502020204030204" pitchFamily="34" charset="0"/>
                        </a:rPr>
                        <a:t>84% (witryny e-commerce) , 71% (aplikacje mobilne)</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Oszczędza miejsce, ikona trzech linii, dominuje w projektach mobilnych.</a:t>
                      </a:r>
                    </a:p>
                  </a:txBody>
                  <a:tcPr anchor="ctr"/>
                </a:tc>
                <a:tc>
                  <a:txBody>
                    <a:bodyPr/>
                    <a:lstStyle/>
                    <a:p>
                      <a:pPr fontAlgn="base" latinLnBrk="0"/>
                      <a:r>
                        <a:rPr lang="en-US" sz="1400">
                          <a:effectLst/>
                          <a:latin typeface="Calibri" panose="020F0502020204030204" pitchFamily="34" charset="0"/>
                          <a:ea typeface="Calibri" panose="020F0502020204030204" pitchFamily="34" charset="0"/>
                          <a:cs typeface="Calibri" panose="020F0502020204030204" pitchFamily="34" charset="0"/>
                        </a:rPr>
                        <a:t>Coursera, The New York Times (wersja mobilna)</a:t>
                      </a:r>
                    </a:p>
                  </a:txBody>
                  <a:tcPr anchor="ctr"/>
                </a:tc>
                <a:extLst>
                  <a:ext uri="{0D108BD9-81ED-4DB2-BD59-A6C34878D82A}">
                    <a16:rowId xmlns:a16="http://schemas.microsoft.com/office/drawing/2014/main" val="1882714538"/>
                  </a:ext>
                </a:extLst>
              </a:tr>
              <a:tr h="646903">
                <a:tc>
                  <a:txBody>
                    <a:bodyPr/>
                    <a:lstStyle/>
                    <a:p>
                      <a:pPr fontAlgn="base" latinLnBrk="0"/>
                      <a:r>
                        <a:rPr lang="pl-PL" sz="1400" b="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Okruszki (</a:t>
                      </a:r>
                      <a:r>
                        <a:rPr lang="pl-PL" sz="1400" b="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Breadcrumbs</a:t>
                      </a:r>
                      <a:r>
                        <a:rPr lang="pl-PL" sz="1400" b="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pl-PL" sz="1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fontAlgn="base" latinLnBrk="0"/>
                      <a:r>
                        <a:rPr lang="pl-PL" sz="1400" dirty="0">
                          <a:effectLst/>
                          <a:latin typeface="Calibri" panose="020F0502020204030204" pitchFamily="34" charset="0"/>
                          <a:ea typeface="Calibri" panose="020F0502020204030204" pitchFamily="34" charset="0"/>
                          <a:cs typeface="Calibri" panose="020F0502020204030204" pitchFamily="34" charset="0"/>
                        </a:rPr>
                        <a:t>80% (intranety) , 68% (wady implementacji w e-commerce) </a:t>
                      </a:r>
                    </a:p>
                  </a:txBody>
                  <a:tcPr anchor="ctr"/>
                </a:tc>
                <a:tc>
                  <a:txBody>
                    <a:bodyPr/>
                    <a:lstStyle/>
                    <a:p>
                      <a:pPr fontAlgn="base" latinLnBrk="0"/>
                      <a:r>
                        <a:rPr lang="pl-PL" sz="1400" dirty="0">
                          <a:effectLst/>
                          <a:latin typeface="Calibri" panose="020F0502020204030204" pitchFamily="34" charset="0"/>
                          <a:ea typeface="Calibri" panose="020F0502020204030204" pitchFamily="34" charset="0"/>
                          <a:cs typeface="Calibri" panose="020F0502020204030204" pitchFamily="34" charset="0"/>
                        </a:rPr>
                        <a:t>Hierarchiczna ścieżka, poprawia SEO, ułatwia orientację w strukturze strony.</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Allegro, Tennis-point, OLX</a:t>
                      </a:r>
                    </a:p>
                  </a:txBody>
                  <a:tcPr anchor="ctr"/>
                </a:tc>
                <a:extLst>
                  <a:ext uri="{0D108BD9-81ED-4DB2-BD59-A6C34878D82A}">
                    <a16:rowId xmlns:a16="http://schemas.microsoft.com/office/drawing/2014/main" val="1443037280"/>
                  </a:ext>
                </a:extLst>
              </a:tr>
              <a:tr h="724532">
                <a:tc>
                  <a:txBody>
                    <a:bodyPr/>
                    <a:lstStyle/>
                    <a:p>
                      <a:pPr fontAlgn="base" latinLnBrk="0"/>
                      <a:r>
                        <a:rPr lang="pl-PL" sz="1400" b="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Pasek Nawigacji Górny</a:t>
                      </a:r>
                      <a:endParaRPr lang="pl-PL" sz="1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~90% (szacunkowo)</a:t>
                      </a:r>
                    </a:p>
                  </a:txBody>
                  <a:tcPr anchor="ctr"/>
                </a:tc>
                <a:tc>
                  <a:txBody>
                    <a:bodyPr/>
                    <a:lstStyle/>
                    <a:p>
                      <a:pPr fontAlgn="base" latinLnBrk="0"/>
                      <a:r>
                        <a:rPr lang="pl-PL" sz="1400" dirty="0">
                          <a:effectLst/>
                          <a:latin typeface="Calibri" panose="020F0502020204030204" pitchFamily="34" charset="0"/>
                          <a:ea typeface="Calibri" panose="020F0502020204030204" pitchFamily="34" charset="0"/>
                          <a:cs typeface="Calibri" panose="020F0502020204030204" pitchFamily="34" charset="0"/>
                        </a:rPr>
                        <a:t>Poziomy pasek z linkami, często z menu rozwijanym, powyżej "zgięcia" strony.</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Wikipedia, BBC, Forbes</a:t>
                      </a:r>
                    </a:p>
                  </a:txBody>
                  <a:tcPr anchor="ctr"/>
                </a:tc>
                <a:extLst>
                  <a:ext uri="{0D108BD9-81ED-4DB2-BD59-A6C34878D82A}">
                    <a16:rowId xmlns:a16="http://schemas.microsoft.com/office/drawing/2014/main" val="4287135269"/>
                  </a:ext>
                </a:extLst>
              </a:tr>
              <a:tr h="569274">
                <a:tc>
                  <a:txBody>
                    <a:bodyPr/>
                    <a:lstStyle/>
                    <a:p>
                      <a:pPr fontAlgn="base" latinLnBrk="0"/>
                      <a:r>
                        <a:rPr lang="pl-PL" sz="1400" b="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Wyszukiwarka</a:t>
                      </a:r>
                      <a:endParaRPr lang="pl-PL" sz="1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fontAlgn="base" latinLnBrk="0"/>
                      <a:r>
                        <a:rPr lang="pl-PL" sz="1400" dirty="0">
                          <a:effectLst/>
                          <a:latin typeface="Calibri" panose="020F0502020204030204" pitchFamily="34" charset="0"/>
                          <a:ea typeface="Calibri" panose="020F0502020204030204" pitchFamily="34" charset="0"/>
                          <a:cs typeface="Calibri" panose="020F0502020204030204" pitchFamily="34" charset="0"/>
                        </a:rPr>
                        <a:t>43% (użytkownicy od razu z niej korzystają)</a:t>
                      </a:r>
                    </a:p>
                  </a:txBody>
                  <a:tcPr anchor="ctr"/>
                </a:tc>
                <a:tc>
                  <a:txBody>
                    <a:bodyPr/>
                    <a:lstStyle/>
                    <a:p>
                      <a:pPr fontAlgn="base" latinLnBrk="0"/>
                      <a:r>
                        <a:rPr lang="pl-PL" sz="1400" dirty="0">
                          <a:effectLst/>
                          <a:latin typeface="Calibri" panose="020F0502020204030204" pitchFamily="34" charset="0"/>
                          <a:ea typeface="Calibri" panose="020F0502020204030204" pitchFamily="34" charset="0"/>
                          <a:cs typeface="Calibri" panose="020F0502020204030204" pitchFamily="34" charset="0"/>
                        </a:rPr>
                        <a:t>Kluczowa dla witryn z dużą ilością treści, zwiększa konwersję o 1,8x.</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Amazon, eBay, Wikipedia</a:t>
                      </a:r>
                    </a:p>
                  </a:txBody>
                  <a:tcPr anchor="ctr"/>
                </a:tc>
                <a:extLst>
                  <a:ext uri="{0D108BD9-81ED-4DB2-BD59-A6C34878D82A}">
                    <a16:rowId xmlns:a16="http://schemas.microsoft.com/office/drawing/2014/main" val="2812901917"/>
                  </a:ext>
                </a:extLst>
              </a:tr>
              <a:tr h="569274">
                <a:tc>
                  <a:txBody>
                    <a:bodyPr/>
                    <a:lstStyle/>
                    <a:p>
                      <a:pPr fontAlgn="base" latinLnBrk="0"/>
                      <a:r>
                        <a:rPr lang="pl-PL" sz="1400" b="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Nawigacja Mobilna</a:t>
                      </a:r>
                      <a:endParaRPr lang="pl-PL" sz="1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fontAlgn="base" latinLnBrk="0"/>
                      <a:r>
                        <a:rPr lang="pl-PL" sz="1400" dirty="0">
                          <a:effectLst/>
                          <a:latin typeface="Calibri" panose="020F0502020204030204" pitchFamily="34" charset="0"/>
                          <a:ea typeface="Calibri" panose="020F0502020204030204" pitchFamily="34" charset="0"/>
                          <a:cs typeface="Calibri" panose="020F0502020204030204" pitchFamily="34" charset="0"/>
                        </a:rPr>
                        <a:t>57% (globalny ruch z urządzeń mobilnych) </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Projektowanie "mobile-first", uwzględniające ograniczenia ekranu.</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Google Maps, Uber, sklepy z responsywnym designem</a:t>
                      </a:r>
                    </a:p>
                  </a:txBody>
                  <a:tcPr anchor="ctr"/>
                </a:tc>
                <a:extLst>
                  <a:ext uri="{0D108BD9-81ED-4DB2-BD59-A6C34878D82A}">
                    <a16:rowId xmlns:a16="http://schemas.microsoft.com/office/drawing/2014/main" val="3748834394"/>
                  </a:ext>
                </a:extLst>
              </a:tr>
              <a:tr h="491645">
                <a:tc>
                  <a:txBody>
                    <a:bodyPr/>
                    <a:lstStyle/>
                    <a:p>
                      <a:pPr fontAlgn="base" latinLnBrk="0"/>
                      <a:r>
                        <a:rPr lang="pl-PL" sz="1400" b="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Menu Rozwijane (Drop-down)</a:t>
                      </a:r>
                      <a:endParaRPr lang="pl-PL" sz="1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~75% (witryny korporacyjne)</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Ukrywa złożone struktury, problematyczny na mobile’u.</a:t>
                      </a:r>
                    </a:p>
                  </a:txBody>
                  <a:tcPr anchor="ctr"/>
                </a:tc>
                <a:tc>
                  <a:txBody>
                    <a:bodyPr/>
                    <a:lstStyle/>
                    <a:p>
                      <a:pPr fontAlgn="base" latinLnBrk="0"/>
                      <a:r>
                        <a:rPr lang="en-US" sz="1400">
                          <a:effectLst/>
                          <a:latin typeface="Calibri" panose="020F0502020204030204" pitchFamily="34" charset="0"/>
                          <a:ea typeface="Calibri" panose="020F0502020204030204" pitchFamily="34" charset="0"/>
                          <a:cs typeface="Calibri" panose="020F0502020204030204" pitchFamily="34" charset="0"/>
                        </a:rPr>
                        <a:t>The New York Times, portale rządowe</a:t>
                      </a:r>
                    </a:p>
                  </a:txBody>
                  <a:tcPr anchor="ctr"/>
                </a:tc>
                <a:extLst>
                  <a:ext uri="{0D108BD9-81ED-4DB2-BD59-A6C34878D82A}">
                    <a16:rowId xmlns:a16="http://schemas.microsoft.com/office/drawing/2014/main" val="2115751907"/>
                  </a:ext>
                </a:extLst>
              </a:tr>
              <a:tr h="414018">
                <a:tc>
                  <a:txBody>
                    <a:bodyPr/>
                    <a:lstStyle/>
                    <a:p>
                      <a:pPr fontAlgn="base" latinLnBrk="0"/>
                      <a:r>
                        <a:rPr lang="pl-PL" sz="1400" b="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Stopka Nawigacyjna</a:t>
                      </a:r>
                      <a:endParaRPr lang="pl-PL" sz="1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~95% (witryny komercyjne)</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Zawiera linki pomocnicze, informacje kontaktowe, polityki.</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Microsoft, Apple, strony uczelni</a:t>
                      </a:r>
                    </a:p>
                  </a:txBody>
                  <a:tcPr anchor="ctr"/>
                </a:tc>
                <a:extLst>
                  <a:ext uri="{0D108BD9-81ED-4DB2-BD59-A6C34878D82A}">
                    <a16:rowId xmlns:a16="http://schemas.microsoft.com/office/drawing/2014/main" val="35570700"/>
                  </a:ext>
                </a:extLst>
              </a:tr>
              <a:tr h="491645">
                <a:tc>
                  <a:txBody>
                    <a:bodyPr/>
                    <a:lstStyle/>
                    <a:p>
                      <a:pPr fontAlgn="base" latinLnBrk="0"/>
                      <a:r>
                        <a:rPr lang="pl-PL" sz="1400" b="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Nawigacja Pionowa</a:t>
                      </a:r>
                      <a:endParaRPr lang="pl-PL" sz="1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~40% (aplikacje webowe)</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Przyklejony pasek boczny, przydatny w dokumentacjach.</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UXPin, GitHub, strony z dokumentacją techniczną</a:t>
                      </a:r>
                    </a:p>
                  </a:txBody>
                  <a:tcPr anchor="ctr"/>
                </a:tc>
                <a:extLst>
                  <a:ext uri="{0D108BD9-81ED-4DB2-BD59-A6C34878D82A}">
                    <a16:rowId xmlns:a16="http://schemas.microsoft.com/office/drawing/2014/main" val="2719351312"/>
                  </a:ext>
                </a:extLst>
              </a:tr>
              <a:tr h="491645">
                <a:tc>
                  <a:txBody>
                    <a:bodyPr/>
                    <a:lstStyle/>
                    <a:p>
                      <a:pPr fontAlgn="base" latinLnBrk="0"/>
                      <a:r>
                        <a:rPr lang="pl-PL" sz="1400" b="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Szuflady Nawigacyjne</a:t>
                      </a:r>
                      <a:endParaRPr lang="pl-PL" sz="1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fontAlgn="base" latinLnBrk="0"/>
                      <a:r>
                        <a:rPr lang="pl-PL" sz="1400" dirty="0">
                          <a:effectLst/>
                          <a:latin typeface="Calibri" panose="020F0502020204030204" pitchFamily="34" charset="0"/>
                          <a:ea typeface="Calibri" panose="020F0502020204030204" pitchFamily="34" charset="0"/>
                          <a:cs typeface="Calibri" panose="020F0502020204030204" pitchFamily="34" charset="0"/>
                        </a:rPr>
                        <a:t>67% (preferencja dla Google </a:t>
                      </a:r>
                      <a:r>
                        <a:rPr lang="pl-PL" sz="1400" dirty="0" err="1">
                          <a:effectLst/>
                          <a:latin typeface="Calibri" panose="020F0502020204030204" pitchFamily="34" charset="0"/>
                          <a:ea typeface="Calibri" panose="020F0502020204030204" pitchFamily="34" charset="0"/>
                          <a:cs typeface="Calibri" panose="020F0502020204030204" pitchFamily="34" charset="0"/>
                        </a:rPr>
                        <a:t>Maps</a:t>
                      </a:r>
                      <a:r>
                        <a:rPr lang="pl-PL" sz="1400" dirty="0">
                          <a:effectLst/>
                          <a:latin typeface="Calibri" panose="020F0502020204030204" pitchFamily="34" charset="0"/>
                          <a:ea typeface="Calibri" panose="020F0502020204030204" pitchFamily="34" charset="0"/>
                          <a:cs typeface="Calibri" panose="020F0502020204030204" pitchFamily="34" charset="0"/>
                        </a:rPr>
                        <a:t> na </a:t>
                      </a:r>
                      <a:r>
                        <a:rPr lang="pl-PL" sz="1400" dirty="0" err="1">
                          <a:effectLst/>
                          <a:latin typeface="Calibri" panose="020F0502020204030204" pitchFamily="34" charset="0"/>
                          <a:ea typeface="Calibri" panose="020F0502020204030204" pitchFamily="34" charset="0"/>
                          <a:cs typeface="Calibri" panose="020F0502020204030204" pitchFamily="34" charset="0"/>
                        </a:rPr>
                        <a:t>mobile’u</a:t>
                      </a:r>
                      <a:r>
                        <a:rPr lang="pl-PL" sz="1400" dirty="0">
                          <a:effectLst/>
                          <a:latin typeface="Calibri" panose="020F0502020204030204" pitchFamily="34" charset="0"/>
                          <a:ea typeface="Calibri" panose="020F0502020204030204" pitchFamily="34" charset="0"/>
                          <a:cs typeface="Calibri" panose="020F0502020204030204" pitchFamily="34" charset="0"/>
                        </a:rPr>
                        <a:t>)</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Wysuwane menu z boku ekranu, integracja z mapami.</a:t>
                      </a:r>
                    </a:p>
                  </a:txBody>
                  <a:tcPr anchor="ctr"/>
                </a:tc>
                <a:tc>
                  <a:txBody>
                    <a:bodyPr/>
                    <a:lstStyle/>
                    <a:p>
                      <a:pPr fontAlgn="base" latinLnBrk="0"/>
                      <a:r>
                        <a:rPr lang="pl-PL" sz="1400">
                          <a:effectLst/>
                          <a:latin typeface="Calibri" panose="020F0502020204030204" pitchFamily="34" charset="0"/>
                          <a:ea typeface="Calibri" panose="020F0502020204030204" pitchFamily="34" charset="0"/>
                          <a:cs typeface="Calibri" panose="020F0502020204030204" pitchFamily="34" charset="0"/>
                        </a:rPr>
                        <a:t>Aplikacje bankowe, platformy logistyczne</a:t>
                      </a:r>
                    </a:p>
                  </a:txBody>
                  <a:tcPr anchor="ctr"/>
                </a:tc>
                <a:extLst>
                  <a:ext uri="{0D108BD9-81ED-4DB2-BD59-A6C34878D82A}">
                    <a16:rowId xmlns:a16="http://schemas.microsoft.com/office/drawing/2014/main" val="2672110666"/>
                  </a:ext>
                </a:extLst>
              </a:tr>
              <a:tr h="414018">
                <a:tc>
                  <a:txBody>
                    <a:bodyPr/>
                    <a:lstStyle/>
                    <a:p>
                      <a:pPr fontAlgn="base" latinLnBrk="0"/>
                      <a:r>
                        <a:rPr lang="pl-PL" sz="1400" b="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Nawigacja Głosowa</a:t>
                      </a:r>
                      <a:endParaRPr lang="pl-PL" sz="1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fontAlgn="base" latinLnBrk="0"/>
                      <a:r>
                        <a:rPr lang="pl-PL" sz="1400" dirty="0">
                          <a:effectLst/>
                          <a:latin typeface="Calibri" panose="020F0502020204030204" pitchFamily="34" charset="0"/>
                          <a:ea typeface="Calibri" panose="020F0502020204030204" pitchFamily="34" charset="0"/>
                          <a:cs typeface="Calibri" panose="020F0502020204030204" pitchFamily="34" charset="0"/>
                        </a:rPr>
                        <a:t>40% (użytkownicy w USA) </a:t>
                      </a:r>
                    </a:p>
                  </a:txBody>
                  <a:tcPr anchor="ctr"/>
                </a:tc>
                <a:tc>
                  <a:txBody>
                    <a:bodyPr/>
                    <a:lstStyle/>
                    <a:p>
                      <a:pPr fontAlgn="base" latinLnBrk="0"/>
                      <a:r>
                        <a:rPr lang="pl-PL" sz="1400" dirty="0">
                          <a:effectLst/>
                          <a:latin typeface="Calibri" panose="020F0502020204030204" pitchFamily="34" charset="0"/>
                          <a:ea typeface="Calibri" panose="020F0502020204030204" pitchFamily="34" charset="0"/>
                          <a:cs typeface="Calibri" panose="020F0502020204030204" pitchFamily="34" charset="0"/>
                        </a:rPr>
                        <a:t>Rosnąca popularność, wsparcie asystentów głosowych.</a:t>
                      </a:r>
                    </a:p>
                  </a:txBody>
                  <a:tcPr anchor="ctr"/>
                </a:tc>
                <a:tc>
                  <a:txBody>
                    <a:bodyPr/>
                    <a:lstStyle/>
                    <a:p>
                      <a:pPr fontAlgn="base" latinLnBrk="0"/>
                      <a:r>
                        <a:rPr lang="pl-PL" sz="1400" dirty="0">
                          <a:effectLst/>
                          <a:latin typeface="Calibri" panose="020F0502020204030204" pitchFamily="34" charset="0"/>
                          <a:ea typeface="Calibri" panose="020F0502020204030204" pitchFamily="34" charset="0"/>
                          <a:cs typeface="Calibri" panose="020F0502020204030204" pitchFamily="34" charset="0"/>
                        </a:rPr>
                        <a:t>Google Assistant, Amazon </a:t>
                      </a:r>
                      <a:r>
                        <a:rPr lang="pl-PL" sz="1400" dirty="0" err="1">
                          <a:effectLst/>
                          <a:latin typeface="Calibri" panose="020F0502020204030204" pitchFamily="34" charset="0"/>
                          <a:ea typeface="Calibri" panose="020F0502020204030204" pitchFamily="34" charset="0"/>
                          <a:cs typeface="Calibri" panose="020F0502020204030204" pitchFamily="34" charset="0"/>
                        </a:rPr>
                        <a:t>Alexa</a:t>
                      </a:r>
                      <a:endParaRPr lang="pl-PL"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826983258"/>
                  </a:ext>
                </a:extLst>
              </a:tr>
            </a:tbl>
          </a:graphicData>
        </a:graphic>
      </p:graphicFrame>
    </p:spTree>
    <p:extLst>
      <p:ext uri="{BB962C8B-B14F-4D97-AF65-F5344CB8AC3E}">
        <p14:creationId xmlns:p14="http://schemas.microsoft.com/office/powerpoint/2010/main" val="2723122104"/>
      </p:ext>
    </p:extLst>
  </p:cSld>
  <p:clrMapOvr>
    <a:masterClrMapping/>
  </p:clrMapOvr>
  <p:transition>
    <p:randomBa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09EF3-5749-29E4-D49D-5E3D22DF9574}"/>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617E1E44-7DE2-125F-0C0A-E368907EDDE1}"/>
              </a:ext>
            </a:extLst>
          </p:cNvPr>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D9A91746-1E26-8280-7132-D49E9F2A7E0D}"/>
              </a:ext>
            </a:extLst>
          </p:cNvPr>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FF9449C0-8BB1-CA0B-B6D6-9D1C7E66CDD4}"/>
              </a:ext>
            </a:extLst>
          </p:cNvPr>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Standardy nawigacji</a:t>
            </a:r>
          </a:p>
        </p:txBody>
      </p:sp>
      <p:pic>
        <p:nvPicPr>
          <p:cNvPr id="14343" name="Picture 43" descr="C:\Users\Volfek\Desktop\ablogo..gif">
            <a:extLst>
              <a:ext uri="{FF2B5EF4-FFF2-40B4-BE49-F238E27FC236}">
                <a16:creationId xmlns:a16="http://schemas.microsoft.com/office/drawing/2014/main" id="{28B97BB4-5E41-3E08-14B2-C8FE9B20F102}"/>
              </a:ext>
            </a:extLst>
          </p:cNvPr>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pic>
        <p:nvPicPr>
          <p:cNvPr id="3" name="Obraz 2">
            <a:extLst>
              <a:ext uri="{FF2B5EF4-FFF2-40B4-BE49-F238E27FC236}">
                <a16:creationId xmlns:a16="http://schemas.microsoft.com/office/drawing/2014/main" id="{A915622B-55C3-42AA-868B-BB47B8A71518}"/>
              </a:ext>
            </a:extLst>
          </p:cNvPr>
          <p:cNvPicPr>
            <a:picLocks noChangeAspect="1"/>
          </p:cNvPicPr>
          <p:nvPr/>
        </p:nvPicPr>
        <p:blipFill>
          <a:blip r:embed="rId4"/>
          <a:stretch>
            <a:fillRect/>
          </a:stretch>
        </p:blipFill>
        <p:spPr>
          <a:xfrm>
            <a:off x="763589" y="923192"/>
            <a:ext cx="9725809" cy="5784503"/>
          </a:xfrm>
          <a:prstGeom prst="rect">
            <a:avLst/>
          </a:prstGeom>
        </p:spPr>
      </p:pic>
    </p:spTree>
    <p:extLst>
      <p:ext uri="{BB962C8B-B14F-4D97-AF65-F5344CB8AC3E}">
        <p14:creationId xmlns:p14="http://schemas.microsoft.com/office/powerpoint/2010/main" val="2211513851"/>
      </p:ext>
    </p:extLst>
  </p:cSld>
  <p:clrMapOvr>
    <a:masterClrMapping/>
  </p:clrMapOvr>
  <p:transition>
    <p:randomBa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636" y="-30426"/>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800" y="-30426"/>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724" y="150827"/>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Narzędzia nawigacyjne</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3512" y="183886"/>
            <a:ext cx="620713" cy="519112"/>
          </a:xfrm>
          <a:prstGeom prst="rect">
            <a:avLst/>
          </a:prstGeom>
          <a:noFill/>
          <a:ln w="9525">
            <a:noFill/>
            <a:miter lim="800000"/>
            <a:headEnd/>
            <a:tailEnd/>
          </a:ln>
        </p:spPr>
      </p:pic>
      <p:sp>
        <p:nvSpPr>
          <p:cNvPr id="4" name="pole tekstowe 3">
            <a:extLst>
              <a:ext uri="{FF2B5EF4-FFF2-40B4-BE49-F238E27FC236}">
                <a16:creationId xmlns:a16="http://schemas.microsoft.com/office/drawing/2014/main" id="{C07D3F1C-0D18-41B6-8D3C-DC82D43A0B66}"/>
              </a:ext>
            </a:extLst>
          </p:cNvPr>
          <p:cNvSpPr txBox="1"/>
          <p:nvPr/>
        </p:nvSpPr>
        <p:spPr>
          <a:xfrm>
            <a:off x="473732" y="987440"/>
            <a:ext cx="10950859" cy="1400383"/>
          </a:xfrm>
          <a:prstGeom prst="rect">
            <a:avLst/>
          </a:prstGeom>
          <a:noFill/>
        </p:spPr>
        <p:txBody>
          <a:bodyPr wrap="square">
            <a:spAutoFit/>
          </a:bodyPr>
          <a:lstStyle/>
          <a:p>
            <a:pPr algn="l">
              <a:spcBef>
                <a:spcPts val="600"/>
              </a:spcBef>
              <a:buNone/>
            </a:pPr>
            <a:r>
              <a:rPr lang="pl-PL" sz="2000" b="0" i="0" dirty="0">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Pasek Nawigacji Górny </a:t>
            </a:r>
            <a:r>
              <a:rPr lang="pl-PL" sz="2000" b="0" i="0" dirty="0">
                <a:effectLst/>
                <a:latin typeface="Calibri" panose="020F0502020204030204" pitchFamily="34" charset="0"/>
                <a:ea typeface="Calibri" panose="020F0502020204030204" pitchFamily="34" charset="0"/>
                <a:cs typeface="Calibri" panose="020F0502020204030204" pitchFamily="34" charset="0"/>
              </a:rPr>
              <a:t>(Top </a:t>
            </a:r>
            <a:r>
              <a:rPr lang="pl-PL" sz="2000" b="0" i="0" dirty="0" err="1">
                <a:effectLst/>
                <a:latin typeface="Calibri" panose="020F0502020204030204" pitchFamily="34" charset="0"/>
                <a:ea typeface="Calibri" panose="020F0502020204030204" pitchFamily="34" charset="0"/>
                <a:cs typeface="Calibri" panose="020F0502020204030204" pitchFamily="34" charset="0"/>
              </a:rPr>
              <a:t>Horizontal</a:t>
            </a:r>
            <a:r>
              <a:rPr lang="pl-PL" sz="2000" b="0" i="0" dirty="0">
                <a:effectLst/>
                <a:latin typeface="Calibri" panose="020F0502020204030204" pitchFamily="34" charset="0"/>
                <a:ea typeface="Calibri" panose="020F0502020204030204" pitchFamily="34" charset="0"/>
                <a:cs typeface="Calibri" panose="020F0502020204030204" pitchFamily="34" charset="0"/>
              </a:rPr>
              <a:t> Bar </a:t>
            </a:r>
            <a:r>
              <a:rPr lang="pl-PL" sz="2000" b="0" i="0" dirty="0" err="1">
                <a:effectLst/>
                <a:latin typeface="Calibri" panose="020F0502020204030204" pitchFamily="34" charset="0"/>
                <a:ea typeface="Calibri" panose="020F0502020204030204" pitchFamily="34" charset="0"/>
                <a:cs typeface="Calibri" panose="020F0502020204030204" pitchFamily="34" charset="0"/>
              </a:rPr>
              <a:t>Navigation</a:t>
            </a:r>
            <a:r>
              <a:rPr lang="pl-PL" sz="2000" b="0" i="0" dirty="0">
                <a:effectLst/>
                <a:latin typeface="Calibri" panose="020F0502020204030204" pitchFamily="34" charset="0"/>
                <a:ea typeface="Calibri" panose="020F0502020204030204" pitchFamily="34" charset="0"/>
                <a:cs typeface="Calibri" panose="020F0502020204030204" pitchFamily="34" charset="0"/>
              </a:rPr>
              <a:t>)</a:t>
            </a:r>
          </a:p>
          <a:p>
            <a:pPr algn="l">
              <a:spcBef>
                <a:spcPts val="600"/>
              </a:spcBef>
              <a:buNone/>
            </a:pPr>
            <a:r>
              <a:rPr lang="pl-PL" sz="2000" b="0" i="0" dirty="0">
                <a:effectLst/>
                <a:latin typeface="Calibri" panose="020F0502020204030204" pitchFamily="34" charset="0"/>
                <a:ea typeface="Calibri" panose="020F0502020204030204" pitchFamily="34" charset="0"/>
                <a:cs typeface="Calibri" panose="020F0502020204030204" pitchFamily="34" charset="0"/>
              </a:rPr>
              <a:t>Pasek nawigacji górny to jeden z najczęściej spotykanych elementów nawigacyjnych na stronach internetowych. Jest to poziomy pasek umieszczony zazwyczaj w górnej części strony, bezpośrednio nad lub pod nagłówkiem witryny.</a:t>
            </a:r>
          </a:p>
        </p:txBody>
      </p:sp>
      <p:pic>
        <p:nvPicPr>
          <p:cNvPr id="6" name="Obraz 5">
            <a:extLst>
              <a:ext uri="{FF2B5EF4-FFF2-40B4-BE49-F238E27FC236}">
                <a16:creationId xmlns:a16="http://schemas.microsoft.com/office/drawing/2014/main" id="{6E90942B-A4A9-0358-70A9-E14BB0412A8E}"/>
              </a:ext>
            </a:extLst>
          </p:cNvPr>
          <p:cNvPicPr>
            <a:picLocks noChangeAspect="1"/>
          </p:cNvPicPr>
          <p:nvPr/>
        </p:nvPicPr>
        <p:blipFill>
          <a:blip r:embed="rId4"/>
          <a:srcRect l="2815" r="3352"/>
          <a:stretch/>
        </p:blipFill>
        <p:spPr>
          <a:xfrm>
            <a:off x="4355992" y="2359791"/>
            <a:ext cx="7200801" cy="1806097"/>
          </a:xfrm>
          <a:prstGeom prst="rect">
            <a:avLst/>
          </a:prstGeom>
        </p:spPr>
      </p:pic>
      <p:sp>
        <p:nvSpPr>
          <p:cNvPr id="7" name="pole tekstowe 6">
            <a:extLst>
              <a:ext uri="{FF2B5EF4-FFF2-40B4-BE49-F238E27FC236}">
                <a16:creationId xmlns:a16="http://schemas.microsoft.com/office/drawing/2014/main" id="{D2E4F76C-724C-7E02-ED98-BB9455133AE2}"/>
              </a:ext>
            </a:extLst>
          </p:cNvPr>
          <p:cNvSpPr txBox="1"/>
          <p:nvPr/>
        </p:nvSpPr>
        <p:spPr>
          <a:xfrm>
            <a:off x="335360" y="3992556"/>
            <a:ext cx="8208912" cy="2554545"/>
          </a:xfrm>
          <a:prstGeom prst="rect">
            <a:avLst/>
          </a:prstGeom>
          <a:noFill/>
        </p:spPr>
        <p:txBody>
          <a:bodyPr wrap="square">
            <a:spAutoFit/>
          </a:bodyPr>
          <a:lstStyle/>
          <a:p>
            <a:pPr algn="l">
              <a:spcBef>
                <a:spcPts val="600"/>
              </a:spcBef>
              <a:buNone/>
            </a:pPr>
            <a:r>
              <a:rPr lang="pl-PL"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Charakterystyka:</a:t>
            </a:r>
          </a:p>
          <a:p>
            <a:pPr marL="342900" indent="-342900" algn="l">
              <a:spcBef>
                <a:spcPts val="600"/>
              </a:spcBef>
              <a:buFont typeface="Arial" panose="020B0604020202020204" pitchFamily="34" charset="0"/>
              <a:buChar char="•"/>
            </a:pPr>
            <a:r>
              <a:rPr lang="pl-PL" sz="2000" b="0" i="0" dirty="0">
                <a:effectLst/>
                <a:latin typeface="Calibri" panose="020F0502020204030204" pitchFamily="34" charset="0"/>
                <a:ea typeface="Calibri" panose="020F0502020204030204" pitchFamily="34" charset="0"/>
                <a:cs typeface="Calibri" panose="020F0502020204030204" pitchFamily="34" charset="0"/>
              </a:rPr>
              <a:t>Elementy nawigacyjne mogą mieć formę linków tekstowych, przycisków lub zakładek</a:t>
            </a:r>
          </a:p>
          <a:p>
            <a:pPr marL="342900" indent="-342900" algn="l">
              <a:spcBef>
                <a:spcPts val="600"/>
              </a:spcBef>
              <a:buFont typeface="Arial" panose="020B0604020202020204" pitchFamily="34" charset="0"/>
              <a:buChar char="•"/>
            </a:pPr>
            <a:r>
              <a:rPr lang="pl-PL" sz="2000" b="0" i="0" dirty="0">
                <a:effectLst/>
                <a:latin typeface="Calibri" panose="020F0502020204030204" pitchFamily="34" charset="0"/>
                <a:ea typeface="Calibri" panose="020F0502020204030204" pitchFamily="34" charset="0"/>
                <a:cs typeface="Calibri" panose="020F0502020204030204" pitchFamily="34" charset="0"/>
              </a:rPr>
              <a:t>Często umieszczany bezpośrednio przy logo strony</a:t>
            </a:r>
          </a:p>
          <a:p>
            <a:pPr marL="342900" indent="-342900" algn="l">
              <a:spcBef>
                <a:spcPts val="600"/>
              </a:spcBef>
              <a:buFont typeface="Arial" panose="020B0604020202020204" pitchFamily="34" charset="0"/>
              <a:buChar char="•"/>
            </a:pPr>
            <a:r>
              <a:rPr lang="pl-PL" sz="2000" b="0" i="0" dirty="0">
                <a:effectLst/>
                <a:latin typeface="Calibri" panose="020F0502020204030204" pitchFamily="34" charset="0"/>
                <a:ea typeface="Calibri" panose="020F0502020204030204" pitchFamily="34" charset="0"/>
                <a:cs typeface="Calibri" panose="020F0502020204030204" pitchFamily="34" charset="0"/>
              </a:rPr>
              <a:t>Zwykle znajduje się powyżej "zgięcia" strony (ang. </a:t>
            </a:r>
            <a:r>
              <a:rPr lang="pl-PL" sz="2000" b="0" i="0" dirty="0" err="1">
                <a:effectLst/>
                <a:latin typeface="Calibri" panose="020F0502020204030204" pitchFamily="34" charset="0"/>
                <a:ea typeface="Calibri" panose="020F0502020204030204" pitchFamily="34" charset="0"/>
                <a:cs typeface="Calibri" panose="020F0502020204030204" pitchFamily="34" charset="0"/>
              </a:rPr>
              <a:t>above</a:t>
            </a:r>
            <a:r>
              <a:rPr lang="pl-PL" sz="2000" b="0" i="0" dirty="0">
                <a:effectLst/>
                <a:latin typeface="Calibri" panose="020F0502020204030204" pitchFamily="34" charset="0"/>
                <a:ea typeface="Calibri" panose="020F0502020204030204" pitchFamily="34" charset="0"/>
                <a:cs typeface="Calibri" panose="020F0502020204030204" pitchFamily="34" charset="0"/>
              </a:rPr>
              <a:t> the </a:t>
            </a:r>
            <a:r>
              <a:rPr lang="pl-PL" sz="2000" b="0" i="0" dirty="0" err="1">
                <a:effectLst/>
                <a:latin typeface="Calibri" panose="020F0502020204030204" pitchFamily="34" charset="0"/>
                <a:ea typeface="Calibri" panose="020F0502020204030204" pitchFamily="34" charset="0"/>
                <a:cs typeface="Calibri" panose="020F0502020204030204" pitchFamily="34" charset="0"/>
              </a:rPr>
              <a:t>fold</a:t>
            </a:r>
            <a:r>
              <a:rPr lang="pl-PL" sz="2000" b="0" i="0" dirty="0">
                <a:effectLst/>
                <a:latin typeface="Calibri" panose="020F0502020204030204" pitchFamily="34" charset="0"/>
                <a:ea typeface="Calibri" panose="020F0502020204030204" pitchFamily="34" charset="0"/>
                <a:cs typeface="Calibri" panose="020F0502020204030204" pitchFamily="34" charset="0"/>
              </a:rPr>
              <a:t>), czyli w obszarze widocznym bez przewijania</a:t>
            </a:r>
          </a:p>
          <a:p>
            <a:pPr marL="342900" indent="-342900" algn="l">
              <a:spcBef>
                <a:spcPts val="600"/>
              </a:spcBef>
              <a:buFont typeface="Arial" panose="020B0604020202020204" pitchFamily="34" charset="0"/>
              <a:buChar char="•"/>
            </a:pPr>
            <a:r>
              <a:rPr lang="pl-PL" sz="2000" b="0" i="0" dirty="0">
                <a:effectLst/>
                <a:latin typeface="Calibri" panose="020F0502020204030204" pitchFamily="34" charset="0"/>
                <a:ea typeface="Calibri" panose="020F0502020204030204" pitchFamily="34" charset="0"/>
                <a:cs typeface="Calibri" panose="020F0502020204030204" pitchFamily="34" charset="0"/>
              </a:rPr>
              <a:t>Może być połączony z menu rozwijającymi się (drop-down)</a:t>
            </a:r>
          </a:p>
        </p:txBody>
      </p:sp>
    </p:spTree>
  </p:cSld>
  <p:clrMapOvr>
    <a:masterClrMapping/>
  </p:clrMapOvr>
  <p:transition>
    <p:randomBa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A3A2A-FB0F-3401-16C2-DD9125DCFFA8}"/>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E99AAEE6-A948-3F99-5931-CAD6200179DD}"/>
              </a:ext>
            </a:extLst>
          </p:cNvPr>
          <p:cNvSpPr>
            <a:spLocks noChangeArrowheads="1"/>
          </p:cNvSpPr>
          <p:nvPr/>
        </p:nvSpPr>
        <p:spPr bwMode="auto">
          <a:xfrm>
            <a:off x="636" y="-30426"/>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5C13C63D-3653-FDF1-D95A-5AE0DF86BCF8}"/>
              </a:ext>
            </a:extLst>
          </p:cNvPr>
          <p:cNvSpPr>
            <a:spLocks noChangeArrowheads="1"/>
          </p:cNvSpPr>
          <p:nvPr/>
        </p:nvSpPr>
        <p:spPr bwMode="auto">
          <a:xfrm>
            <a:off x="7523800" y="-30426"/>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A55D09F0-134A-4303-FCC5-03498D5A7DBC}"/>
              </a:ext>
            </a:extLst>
          </p:cNvPr>
          <p:cNvSpPr txBox="1">
            <a:spLocks noChangeArrowheads="1"/>
          </p:cNvSpPr>
          <p:nvPr/>
        </p:nvSpPr>
        <p:spPr bwMode="auto">
          <a:xfrm>
            <a:off x="827724" y="150827"/>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pionowa</a:t>
            </a:r>
          </a:p>
        </p:txBody>
      </p:sp>
      <p:pic>
        <p:nvPicPr>
          <p:cNvPr id="14343" name="Picture 43" descr="C:\Users\Volfek\Desktop\ablogo..gif">
            <a:extLst>
              <a:ext uri="{FF2B5EF4-FFF2-40B4-BE49-F238E27FC236}">
                <a16:creationId xmlns:a16="http://schemas.microsoft.com/office/drawing/2014/main" id="{3F27038F-3C19-3DA0-9C33-68125C61613A}"/>
              </a:ext>
            </a:extLst>
          </p:cNvPr>
          <p:cNvPicPr>
            <a:picLocks noChangeAspect="1" noChangeArrowheads="1"/>
          </p:cNvPicPr>
          <p:nvPr/>
        </p:nvPicPr>
        <p:blipFill>
          <a:blip r:embed="rId3" cstate="print"/>
          <a:srcRect/>
          <a:stretch>
            <a:fillRect/>
          </a:stretch>
        </p:blipFill>
        <p:spPr bwMode="auto">
          <a:xfrm>
            <a:off x="143512" y="183886"/>
            <a:ext cx="620713" cy="519112"/>
          </a:xfrm>
          <a:prstGeom prst="rect">
            <a:avLst/>
          </a:prstGeom>
          <a:noFill/>
          <a:ln w="9525">
            <a:noFill/>
            <a:miter lim="800000"/>
            <a:headEnd/>
            <a:tailEnd/>
          </a:ln>
        </p:spPr>
      </p:pic>
      <p:sp>
        <p:nvSpPr>
          <p:cNvPr id="13" name="pole tekstowe 12">
            <a:extLst>
              <a:ext uri="{FF2B5EF4-FFF2-40B4-BE49-F238E27FC236}">
                <a16:creationId xmlns:a16="http://schemas.microsoft.com/office/drawing/2014/main" id="{9F1E3A4E-6B68-C2D5-AF50-7B3C70C66542}"/>
              </a:ext>
            </a:extLst>
          </p:cNvPr>
          <p:cNvSpPr txBox="1"/>
          <p:nvPr/>
        </p:nvSpPr>
        <p:spPr>
          <a:xfrm>
            <a:off x="453868" y="970929"/>
            <a:ext cx="4778036" cy="1785104"/>
          </a:xfrm>
          <a:prstGeom prst="rect">
            <a:avLst/>
          </a:prstGeom>
          <a:noFill/>
        </p:spPr>
        <p:txBody>
          <a:bodyPr wrap="square" rtlCol="0">
            <a:spAutoFit/>
          </a:bodyPr>
          <a:lstStyle/>
          <a:p>
            <a:pPr algn="l">
              <a:spcBef>
                <a:spcPts val="600"/>
              </a:spcBef>
            </a:pP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Nawigacja Pionowa - Menu rozwijane</a:t>
            </a:r>
          </a:p>
          <a:p>
            <a:pPr algn="l">
              <a:spcBef>
                <a:spcPts val="600"/>
              </a:spcBef>
            </a:pPr>
            <a:r>
              <a:rPr lang="pl-PL" sz="2000" dirty="0">
                <a:latin typeface="Calibri" panose="020F0502020204030204" pitchFamily="34" charset="0"/>
              </a:rPr>
              <a:t>Menu rozwijane umożliwiają projektantom umieszczanie wielu linków w nawigacji nagłówka.</a:t>
            </a:r>
          </a:p>
          <a:p>
            <a:pPr algn="l">
              <a:spcBef>
                <a:spcPts val="600"/>
              </a:spcBef>
            </a:pPr>
            <a:r>
              <a:rPr lang="pl-PL" sz="2000" dirty="0">
                <a:latin typeface="Calibri" panose="020F0502020204030204" pitchFamily="34" charset="0"/>
              </a:rPr>
              <a:t>Jest ono rozwinięciem nawigacji pionowej.</a:t>
            </a:r>
          </a:p>
        </p:txBody>
      </p:sp>
      <p:sp>
        <p:nvSpPr>
          <p:cNvPr id="3" name="pole tekstowe 2">
            <a:extLst>
              <a:ext uri="{FF2B5EF4-FFF2-40B4-BE49-F238E27FC236}">
                <a16:creationId xmlns:a16="http://schemas.microsoft.com/office/drawing/2014/main" id="{92E5405B-72D9-2B45-36D1-CE25D4986046}"/>
              </a:ext>
            </a:extLst>
          </p:cNvPr>
          <p:cNvSpPr txBox="1"/>
          <p:nvPr/>
        </p:nvSpPr>
        <p:spPr>
          <a:xfrm>
            <a:off x="695400" y="4797152"/>
            <a:ext cx="10466668" cy="1554272"/>
          </a:xfrm>
          <a:prstGeom prst="rect">
            <a:avLst/>
          </a:prstGeom>
          <a:noFill/>
        </p:spPr>
        <p:txBody>
          <a:bodyPr wrap="square" rtlCol="0">
            <a:spAutoFit/>
          </a:bodyPr>
          <a:lstStyle/>
          <a:p>
            <a:pPr algn="l">
              <a:spcBef>
                <a:spcPts val="600"/>
              </a:spcBef>
            </a:pPr>
            <a:r>
              <a:rPr lang="pl-PL" sz="1800" dirty="0">
                <a:solidFill>
                  <a:srgbClr val="C00000"/>
                </a:solidFill>
                <a:latin typeface="Calibri" panose="020F0502020204030204" pitchFamily="34" charset="0"/>
              </a:rPr>
              <a:t>Projektanci UX muszą starannie projektować menu rozwijane, ponieważ mogą one powodować problemy z użytecznością i dostępnością. </a:t>
            </a:r>
          </a:p>
          <a:p>
            <a:pPr algn="l">
              <a:spcBef>
                <a:spcPts val="600"/>
              </a:spcBef>
            </a:pPr>
            <a:r>
              <a:rPr lang="pl-PL" sz="1800" dirty="0">
                <a:latin typeface="Calibri" panose="020F0502020204030204" pitchFamily="34" charset="0"/>
              </a:rPr>
              <a:t>Użytkownicy muszą używać tych list rozwijanych w czytnikach zawartości ekranu i klawiaturze, a nie tylko za pomocą myszy lub stuknięcia. Linki powinny mieć również wystarczający margines i dopełnienie, aby użytkownicy nie kliknęli przypadkowo niewłaściwej pozycji menu, co może być frustrujące.</a:t>
            </a:r>
          </a:p>
        </p:txBody>
      </p:sp>
      <p:pic>
        <p:nvPicPr>
          <p:cNvPr id="4" name="Obraz 3">
            <a:extLst>
              <a:ext uri="{FF2B5EF4-FFF2-40B4-BE49-F238E27FC236}">
                <a16:creationId xmlns:a16="http://schemas.microsoft.com/office/drawing/2014/main" id="{0B7A8404-656D-CAD1-0144-19074D90E58D}"/>
              </a:ext>
            </a:extLst>
          </p:cNvPr>
          <p:cNvPicPr>
            <a:picLocks noChangeAspect="1"/>
          </p:cNvPicPr>
          <p:nvPr/>
        </p:nvPicPr>
        <p:blipFill>
          <a:blip r:embed="rId4"/>
          <a:stretch>
            <a:fillRect/>
          </a:stretch>
        </p:blipFill>
        <p:spPr>
          <a:xfrm>
            <a:off x="5375920" y="951813"/>
            <a:ext cx="6506543" cy="3632820"/>
          </a:xfrm>
          <a:prstGeom prst="rect">
            <a:avLst/>
          </a:prstGeom>
        </p:spPr>
      </p:pic>
    </p:spTree>
    <p:extLst>
      <p:ext uri="{BB962C8B-B14F-4D97-AF65-F5344CB8AC3E}">
        <p14:creationId xmlns:p14="http://schemas.microsoft.com/office/powerpoint/2010/main" val="682951359"/>
      </p:ext>
    </p:extLst>
  </p:cSld>
  <p:clrMapOvr>
    <a:masterClrMapping/>
  </p:clrMapOvr>
  <p:transition>
    <p:randomBa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84374-AA38-E3DD-6B3E-80277970BBC9}"/>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39886FF3-8611-4C52-F2EE-61D54ABB1D21}"/>
              </a:ext>
            </a:extLst>
          </p:cNvPr>
          <p:cNvSpPr>
            <a:spLocks noChangeArrowheads="1"/>
          </p:cNvSpPr>
          <p:nvPr/>
        </p:nvSpPr>
        <p:spPr bwMode="auto">
          <a:xfrm>
            <a:off x="636" y="-30426"/>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DFBD7643-F7EE-848B-2D55-5CAA62FA70E4}"/>
              </a:ext>
            </a:extLst>
          </p:cNvPr>
          <p:cNvSpPr>
            <a:spLocks noChangeArrowheads="1"/>
          </p:cNvSpPr>
          <p:nvPr/>
        </p:nvSpPr>
        <p:spPr bwMode="auto">
          <a:xfrm>
            <a:off x="7523800" y="-30426"/>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607C9FAF-DD1C-B907-A3AD-A6915C17A67F}"/>
              </a:ext>
            </a:extLst>
          </p:cNvPr>
          <p:cNvSpPr txBox="1">
            <a:spLocks noChangeArrowheads="1"/>
          </p:cNvSpPr>
          <p:nvPr/>
        </p:nvSpPr>
        <p:spPr bwMode="auto">
          <a:xfrm>
            <a:off x="827724" y="150827"/>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pionowa</a:t>
            </a:r>
          </a:p>
        </p:txBody>
      </p:sp>
      <p:pic>
        <p:nvPicPr>
          <p:cNvPr id="14343" name="Picture 43" descr="C:\Users\Volfek\Desktop\ablogo..gif">
            <a:extLst>
              <a:ext uri="{FF2B5EF4-FFF2-40B4-BE49-F238E27FC236}">
                <a16:creationId xmlns:a16="http://schemas.microsoft.com/office/drawing/2014/main" id="{C172C0F1-3D81-CD27-A340-1418E73DC91E}"/>
              </a:ext>
            </a:extLst>
          </p:cNvPr>
          <p:cNvPicPr>
            <a:picLocks noChangeAspect="1" noChangeArrowheads="1"/>
          </p:cNvPicPr>
          <p:nvPr/>
        </p:nvPicPr>
        <p:blipFill>
          <a:blip r:embed="rId3" cstate="print"/>
          <a:srcRect/>
          <a:stretch>
            <a:fillRect/>
          </a:stretch>
        </p:blipFill>
        <p:spPr bwMode="auto">
          <a:xfrm>
            <a:off x="143512" y="183886"/>
            <a:ext cx="620713" cy="519112"/>
          </a:xfrm>
          <a:prstGeom prst="rect">
            <a:avLst/>
          </a:prstGeom>
          <a:noFill/>
          <a:ln w="9525">
            <a:noFill/>
            <a:miter lim="800000"/>
            <a:headEnd/>
            <a:tailEnd/>
          </a:ln>
        </p:spPr>
      </p:pic>
      <p:sp>
        <p:nvSpPr>
          <p:cNvPr id="13" name="pole tekstowe 12">
            <a:extLst>
              <a:ext uri="{FF2B5EF4-FFF2-40B4-BE49-F238E27FC236}">
                <a16:creationId xmlns:a16="http://schemas.microsoft.com/office/drawing/2014/main" id="{5AB68887-E6FA-071D-1798-28AB5CD597E7}"/>
              </a:ext>
            </a:extLst>
          </p:cNvPr>
          <p:cNvSpPr txBox="1"/>
          <p:nvPr/>
        </p:nvSpPr>
        <p:spPr>
          <a:xfrm>
            <a:off x="453868" y="970929"/>
            <a:ext cx="9314540" cy="1400383"/>
          </a:xfrm>
          <a:prstGeom prst="rect">
            <a:avLst/>
          </a:prstGeom>
          <a:noFill/>
        </p:spPr>
        <p:txBody>
          <a:bodyPr wrap="square" rtlCol="0">
            <a:spAutoFit/>
          </a:bodyPr>
          <a:lstStyle/>
          <a:p>
            <a:pPr algn="l">
              <a:spcBef>
                <a:spcPts val="600"/>
              </a:spcBef>
            </a:pP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Nawigacja Pionowa - Mega menu</a:t>
            </a:r>
          </a:p>
          <a:p>
            <a:pPr algn="l">
              <a:spcBef>
                <a:spcPts val="600"/>
              </a:spcBef>
            </a:pPr>
            <a:r>
              <a:rPr lang="pl-PL" sz="2000" dirty="0">
                <a:latin typeface="Calibri" panose="020F0502020204030204" pitchFamily="34" charset="0"/>
              </a:rPr>
              <a:t>Mega menu są popularne w </a:t>
            </a:r>
            <a:r>
              <a:rPr lang="pl-PL" sz="2000" dirty="0" err="1">
                <a:latin typeface="Calibri" panose="020F0502020204030204" pitchFamily="34" charset="0"/>
              </a:rPr>
              <a:t>eCommerce</a:t>
            </a:r>
            <a:r>
              <a:rPr lang="pl-PL" sz="2000" dirty="0">
                <a:latin typeface="Calibri" panose="020F0502020204030204" pitchFamily="34" charset="0"/>
              </a:rPr>
              <a:t>, ponieważ pozwalają projektantom tworzyć złożone interfejsy nawigacyjne z kategoriami produktów, obrazami, filmami, polecanymi produktami itp.</a:t>
            </a:r>
          </a:p>
        </p:txBody>
      </p:sp>
      <p:pic>
        <p:nvPicPr>
          <p:cNvPr id="4" name="Obraz 3">
            <a:extLst>
              <a:ext uri="{FF2B5EF4-FFF2-40B4-BE49-F238E27FC236}">
                <a16:creationId xmlns:a16="http://schemas.microsoft.com/office/drawing/2014/main" id="{A6E414B4-5297-8323-9A11-3F3081691957}"/>
              </a:ext>
            </a:extLst>
          </p:cNvPr>
          <p:cNvPicPr>
            <a:picLocks noChangeAspect="1"/>
          </p:cNvPicPr>
          <p:nvPr/>
        </p:nvPicPr>
        <p:blipFill>
          <a:blip r:embed="rId4"/>
          <a:srcRect l="8426" r="8236"/>
          <a:stretch/>
        </p:blipFill>
        <p:spPr>
          <a:xfrm>
            <a:off x="4079776" y="2276872"/>
            <a:ext cx="6763293" cy="4032448"/>
          </a:xfrm>
          <a:prstGeom prst="rect">
            <a:avLst/>
          </a:prstGeom>
        </p:spPr>
      </p:pic>
    </p:spTree>
    <p:extLst>
      <p:ext uri="{BB962C8B-B14F-4D97-AF65-F5344CB8AC3E}">
        <p14:creationId xmlns:p14="http://schemas.microsoft.com/office/powerpoint/2010/main" val="729710539"/>
      </p:ext>
    </p:extLst>
  </p:cSld>
  <p:clrMapOvr>
    <a:masterClrMapping/>
  </p:clrMapOvr>
  <p:transition>
    <p:randomBa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Skala problemu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9" name="pole tekstowe 8"/>
          <p:cNvSpPr txBox="1"/>
          <p:nvPr/>
        </p:nvSpPr>
        <p:spPr>
          <a:xfrm>
            <a:off x="2524100" y="1000108"/>
            <a:ext cx="7786742" cy="2339102"/>
          </a:xfrm>
          <a:prstGeom prst="rect">
            <a:avLst/>
          </a:prstGeom>
          <a:noFill/>
        </p:spPr>
        <p:txBody>
          <a:bodyPr wrap="square" rtlCol="0">
            <a:spAutoFit/>
          </a:bodyPr>
          <a:lstStyle/>
          <a:p>
            <a:pPr algn="l">
              <a:spcBef>
                <a:spcPts val="1200"/>
              </a:spcBef>
            </a:pPr>
            <a:r>
              <a:rPr lang="pl-PL" sz="2000" dirty="0">
                <a:latin typeface="Calibri" panose="020F0502020204030204" pitchFamily="34" charset="0"/>
              </a:rPr>
              <a:t>Wiesz to z własnego doświadczenia użytkownika Internetu. Jeśli odwiedzasz witrynę i nie możesz znaleźć tego, czego szukasz, lub sposób jej organizacji jest niejasny, prawdopodobnie nie zostaniesz na niej długo lub nie powrócisz do niej w przyszłości. </a:t>
            </a:r>
          </a:p>
          <a:p>
            <a:pPr algn="l">
              <a:spcBef>
                <a:spcPts val="1200"/>
              </a:spcBef>
            </a:pPr>
            <a:r>
              <a:rPr lang="pl-PL" sz="2000" dirty="0">
                <a:latin typeface="Calibri" panose="020F0502020204030204" pitchFamily="34" charset="0"/>
              </a:rPr>
              <a:t>Jak wiec zbudować </a:t>
            </a: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„przejrzysty, prosty i spójny" </a:t>
            </a:r>
            <a:r>
              <a:rPr lang="pl-PL" sz="2000" dirty="0">
                <a:latin typeface="Calibri" panose="020F0502020204030204" pitchFamily="34" charset="0"/>
              </a:rPr>
              <a:t>system nawigacji witryny internetowej?</a:t>
            </a:r>
          </a:p>
          <a:p>
            <a:endParaRPr lang="pl-PL" dirty="0">
              <a:latin typeface="Calibri" panose="020F0502020204030204" pitchFamily="34" charset="0"/>
            </a:endParaRPr>
          </a:p>
        </p:txBody>
      </p:sp>
    </p:spTree>
  </p:cSld>
  <p:clrMapOvr>
    <a:masterClrMapping/>
  </p:clrMapOvr>
  <p:transition>
    <p:randomBa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F8362-DD60-4B43-0979-FA6768CC2D06}"/>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325C78A0-3BEE-0815-6263-8652BD7F5362}"/>
              </a:ext>
            </a:extLst>
          </p:cNvPr>
          <p:cNvSpPr>
            <a:spLocks noChangeArrowheads="1"/>
          </p:cNvSpPr>
          <p:nvPr/>
        </p:nvSpPr>
        <p:spPr bwMode="auto">
          <a:xfrm>
            <a:off x="636" y="-30426"/>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ED7D9036-A0FE-4C9A-5468-A65A6EC2F440}"/>
              </a:ext>
            </a:extLst>
          </p:cNvPr>
          <p:cNvSpPr>
            <a:spLocks noChangeArrowheads="1"/>
          </p:cNvSpPr>
          <p:nvPr/>
        </p:nvSpPr>
        <p:spPr bwMode="auto">
          <a:xfrm>
            <a:off x="7523800" y="-30426"/>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D5648C6B-C78B-3210-F279-FC15D6422F6A}"/>
              </a:ext>
            </a:extLst>
          </p:cNvPr>
          <p:cNvSpPr txBox="1">
            <a:spLocks noChangeArrowheads="1"/>
          </p:cNvSpPr>
          <p:nvPr/>
        </p:nvSpPr>
        <p:spPr bwMode="auto">
          <a:xfrm>
            <a:off x="827724" y="150827"/>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pionowa</a:t>
            </a:r>
          </a:p>
        </p:txBody>
      </p:sp>
      <p:pic>
        <p:nvPicPr>
          <p:cNvPr id="14343" name="Picture 43" descr="C:\Users\Volfek\Desktop\ablogo..gif">
            <a:extLst>
              <a:ext uri="{FF2B5EF4-FFF2-40B4-BE49-F238E27FC236}">
                <a16:creationId xmlns:a16="http://schemas.microsoft.com/office/drawing/2014/main" id="{50DE295A-438B-4BA0-6AA9-301F72A8A2EA}"/>
              </a:ext>
            </a:extLst>
          </p:cNvPr>
          <p:cNvPicPr>
            <a:picLocks noChangeAspect="1" noChangeArrowheads="1"/>
          </p:cNvPicPr>
          <p:nvPr/>
        </p:nvPicPr>
        <p:blipFill>
          <a:blip r:embed="rId3" cstate="print"/>
          <a:srcRect/>
          <a:stretch>
            <a:fillRect/>
          </a:stretch>
        </p:blipFill>
        <p:spPr bwMode="auto">
          <a:xfrm>
            <a:off x="143512" y="183886"/>
            <a:ext cx="620713" cy="519112"/>
          </a:xfrm>
          <a:prstGeom prst="rect">
            <a:avLst/>
          </a:prstGeom>
          <a:noFill/>
          <a:ln w="9525">
            <a:noFill/>
            <a:miter lim="800000"/>
            <a:headEnd/>
            <a:tailEnd/>
          </a:ln>
        </p:spPr>
      </p:pic>
      <p:sp>
        <p:nvSpPr>
          <p:cNvPr id="13" name="pole tekstowe 12">
            <a:extLst>
              <a:ext uri="{FF2B5EF4-FFF2-40B4-BE49-F238E27FC236}">
                <a16:creationId xmlns:a16="http://schemas.microsoft.com/office/drawing/2014/main" id="{BFD9B464-D8F1-311E-4B41-BE73EAB4CB86}"/>
              </a:ext>
            </a:extLst>
          </p:cNvPr>
          <p:cNvSpPr txBox="1"/>
          <p:nvPr/>
        </p:nvSpPr>
        <p:spPr>
          <a:xfrm>
            <a:off x="453868" y="970929"/>
            <a:ext cx="5354100" cy="400110"/>
          </a:xfrm>
          <a:prstGeom prst="rect">
            <a:avLst/>
          </a:prstGeom>
          <a:noFill/>
        </p:spPr>
        <p:txBody>
          <a:bodyPr wrap="square" rtlCol="0">
            <a:spAutoFit/>
          </a:bodyPr>
          <a:lstStyle/>
          <a:p>
            <a:pPr algn="l">
              <a:spcBef>
                <a:spcPts val="600"/>
              </a:spcBef>
            </a:pP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Menu rozwijane</a:t>
            </a:r>
          </a:p>
        </p:txBody>
      </p:sp>
      <p:sp>
        <p:nvSpPr>
          <p:cNvPr id="3" name="pole tekstowe 2">
            <a:extLst>
              <a:ext uri="{FF2B5EF4-FFF2-40B4-BE49-F238E27FC236}">
                <a16:creationId xmlns:a16="http://schemas.microsoft.com/office/drawing/2014/main" id="{4935F3EA-246E-2C2E-28C7-2036093581E5}"/>
              </a:ext>
            </a:extLst>
          </p:cNvPr>
          <p:cNvSpPr txBox="1"/>
          <p:nvPr/>
        </p:nvSpPr>
        <p:spPr>
          <a:xfrm>
            <a:off x="827724" y="1535781"/>
            <a:ext cx="8114300" cy="3200876"/>
          </a:xfrm>
          <a:prstGeom prst="rect">
            <a:avLst/>
          </a:prstGeom>
          <a:noFill/>
        </p:spPr>
        <p:txBody>
          <a:bodyPr wrap="square" rtlCol="0">
            <a:spAutoFit/>
          </a:bodyPr>
          <a:lstStyle/>
          <a:p>
            <a:pPr algn="l">
              <a:spcBef>
                <a:spcPts val="600"/>
              </a:spcBef>
            </a:pPr>
            <a:r>
              <a:rPr lang="pl-PL" sz="1800" dirty="0">
                <a:effectLst>
                  <a:outerShdw blurRad="38100" dist="38100" dir="2700000" algn="tl">
                    <a:srgbClr val="000000">
                      <a:alpha val="43137"/>
                    </a:srgbClr>
                  </a:outerShdw>
                </a:effectLst>
                <a:latin typeface="Calibri" panose="020F0502020204030204" pitchFamily="34" charset="0"/>
              </a:rPr>
              <a:t>Charakterystyka:</a:t>
            </a:r>
          </a:p>
          <a:p>
            <a:pPr marL="285750" indent="-285750" algn="l">
              <a:spcBef>
                <a:spcPts val="600"/>
              </a:spcBef>
              <a:buFont typeface="Arial" panose="020B0604020202020204" pitchFamily="34" charset="0"/>
              <a:buChar char="•"/>
            </a:pPr>
            <a:r>
              <a:rPr lang="pl-PL" sz="1800" dirty="0">
                <a:latin typeface="Calibri" panose="020F0502020204030204" pitchFamily="34" charset="0"/>
              </a:rPr>
              <a:t>Pozwala ukryć rozbudowaną strukturę witryny</a:t>
            </a:r>
          </a:p>
          <a:p>
            <a:pPr marL="285750" indent="-285750" algn="l">
              <a:spcBef>
                <a:spcPts val="600"/>
              </a:spcBef>
              <a:buFont typeface="Arial" panose="020B0604020202020204" pitchFamily="34" charset="0"/>
              <a:buChar char="•"/>
            </a:pPr>
            <a:r>
              <a:rPr lang="pl-PL" sz="1800" dirty="0">
                <a:latin typeface="Calibri" panose="020F0502020204030204" pitchFamily="34" charset="0"/>
              </a:rPr>
              <a:t>Może działać na zasadzie kliknięcia lub najechania kursorem (</a:t>
            </a:r>
            <a:r>
              <a:rPr lang="pl-PL" sz="1800" dirty="0" err="1">
                <a:latin typeface="Calibri" panose="020F0502020204030204" pitchFamily="34" charset="0"/>
              </a:rPr>
              <a:t>hover</a:t>
            </a:r>
            <a:r>
              <a:rPr lang="pl-PL" sz="1800" dirty="0">
                <a:latin typeface="Calibri" panose="020F0502020204030204" pitchFamily="34" charset="0"/>
              </a:rPr>
              <a:t>)</a:t>
            </a:r>
          </a:p>
          <a:p>
            <a:pPr marL="285750" indent="-285750" algn="l">
              <a:spcBef>
                <a:spcPts val="600"/>
              </a:spcBef>
              <a:buFont typeface="Arial" panose="020B0604020202020204" pitchFamily="34" charset="0"/>
              <a:buChar char="•"/>
            </a:pPr>
            <a:r>
              <a:rPr lang="pl-PL" sz="1800" dirty="0">
                <a:latin typeface="Calibri" panose="020F0502020204030204" pitchFamily="34" charset="0"/>
              </a:rPr>
              <a:t>Ogranicza liczbę elementów widocznych na raz</a:t>
            </a:r>
          </a:p>
          <a:p>
            <a:pPr algn="l">
              <a:spcBef>
                <a:spcPts val="600"/>
              </a:spcBef>
            </a:pPr>
            <a:endParaRPr lang="pl-PL" sz="1800" dirty="0">
              <a:latin typeface="Calibri" panose="020F0502020204030204" pitchFamily="34" charset="0"/>
            </a:endParaRPr>
          </a:p>
          <a:p>
            <a:pPr algn="l">
              <a:spcBef>
                <a:spcPts val="600"/>
              </a:spcBef>
            </a:pPr>
            <a:r>
              <a:rPr lang="pl-PL" sz="1800" dirty="0">
                <a:effectLst>
                  <a:outerShdw blurRad="38100" dist="38100" dir="2700000" algn="tl">
                    <a:srgbClr val="000000">
                      <a:alpha val="43137"/>
                    </a:srgbClr>
                  </a:outerShdw>
                </a:effectLst>
                <a:latin typeface="Calibri" panose="020F0502020204030204" pitchFamily="34" charset="0"/>
              </a:rPr>
              <a:t>Wady:</a:t>
            </a:r>
          </a:p>
          <a:p>
            <a:pPr marL="285750" indent="-285750" algn="l">
              <a:spcBef>
                <a:spcPts val="600"/>
              </a:spcBef>
              <a:buFont typeface="Arial" panose="020B0604020202020204" pitchFamily="34" charset="0"/>
              <a:buChar char="•"/>
            </a:pPr>
            <a:r>
              <a:rPr lang="pl-PL" sz="1800" dirty="0">
                <a:latin typeface="Calibri" panose="020F0502020204030204" pitchFamily="34" charset="0"/>
              </a:rPr>
              <a:t>Często mają zły design, co sprawia, że są irytujące i mylące</a:t>
            </a:r>
          </a:p>
          <a:p>
            <a:pPr marL="285750" indent="-285750" algn="l">
              <a:spcBef>
                <a:spcPts val="600"/>
              </a:spcBef>
              <a:buFont typeface="Arial" panose="020B0604020202020204" pitchFamily="34" charset="0"/>
              <a:buChar char="•"/>
            </a:pPr>
            <a:r>
              <a:rPr lang="pl-PL" sz="1800" dirty="0">
                <a:latin typeface="Calibri" panose="020F0502020204030204" pitchFamily="34" charset="0"/>
              </a:rPr>
              <a:t>Trudno je obsługiwać na urządzeniach mobilnych</a:t>
            </a:r>
          </a:p>
          <a:p>
            <a:pPr marL="285750" indent="-285750" algn="l">
              <a:spcBef>
                <a:spcPts val="600"/>
              </a:spcBef>
              <a:buFont typeface="Arial" panose="020B0604020202020204" pitchFamily="34" charset="0"/>
              <a:buChar char="•"/>
            </a:pPr>
            <a:r>
              <a:rPr lang="pl-PL" sz="1800" dirty="0">
                <a:latin typeface="Calibri" panose="020F0502020204030204" pitchFamily="34" charset="0"/>
              </a:rPr>
              <a:t>Mogą być problematyczne dla Google podczas indeksowania</a:t>
            </a:r>
          </a:p>
        </p:txBody>
      </p:sp>
    </p:spTree>
    <p:extLst>
      <p:ext uri="{BB962C8B-B14F-4D97-AF65-F5344CB8AC3E}">
        <p14:creationId xmlns:p14="http://schemas.microsoft.com/office/powerpoint/2010/main" val="3966008209"/>
      </p:ext>
    </p:extLst>
  </p:cSld>
  <p:clrMapOvr>
    <a:masterClrMapping/>
  </p:clrMapOvr>
  <p:transition>
    <p:randomBa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1825"/>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1825"/>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3078"/>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Porównanie systemów nawigacji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6137"/>
            <a:ext cx="620713" cy="519112"/>
          </a:xfrm>
          <a:prstGeom prst="rect">
            <a:avLst/>
          </a:prstGeom>
          <a:noFill/>
          <a:ln w="9525">
            <a:noFill/>
            <a:miter lim="800000"/>
            <a:headEnd/>
            <a:tailEnd/>
          </a:ln>
        </p:spPr>
      </p:pic>
      <p:pic>
        <p:nvPicPr>
          <p:cNvPr id="112642" name="Picture 2"/>
          <p:cNvPicPr>
            <a:picLocks noChangeAspect="1" noChangeArrowheads="1"/>
          </p:cNvPicPr>
          <p:nvPr/>
        </p:nvPicPr>
        <p:blipFill>
          <a:blip r:embed="rId4" cstate="print"/>
          <a:srcRect r="13312"/>
          <a:stretch>
            <a:fillRect/>
          </a:stretch>
        </p:blipFill>
        <p:spPr bwMode="auto">
          <a:xfrm>
            <a:off x="2738414" y="957409"/>
            <a:ext cx="5455306" cy="1476386"/>
          </a:xfrm>
          <a:prstGeom prst="rect">
            <a:avLst/>
          </a:prstGeom>
          <a:noFill/>
          <a:ln w="9525">
            <a:noFill/>
            <a:miter lim="800000"/>
            <a:headEnd/>
            <a:tailEnd/>
          </a:ln>
        </p:spPr>
      </p:pic>
      <p:pic>
        <p:nvPicPr>
          <p:cNvPr id="112643" name="Picture 3"/>
          <p:cNvPicPr>
            <a:picLocks noChangeAspect="1" noChangeArrowheads="1"/>
          </p:cNvPicPr>
          <p:nvPr/>
        </p:nvPicPr>
        <p:blipFill>
          <a:blip r:embed="rId5" cstate="print"/>
          <a:srcRect l="1748" r="388"/>
          <a:stretch>
            <a:fillRect/>
          </a:stretch>
        </p:blipFill>
        <p:spPr bwMode="auto">
          <a:xfrm>
            <a:off x="2738413" y="2428868"/>
            <a:ext cx="5455304" cy="4143404"/>
          </a:xfrm>
          <a:prstGeom prst="rect">
            <a:avLst/>
          </a:prstGeom>
          <a:noFill/>
          <a:ln w="9525">
            <a:noFill/>
            <a:miter lim="800000"/>
            <a:headEnd/>
            <a:tailEnd/>
          </a:ln>
        </p:spPr>
      </p:pic>
    </p:spTree>
    <p:extLst>
      <p:ext uri="{BB962C8B-B14F-4D97-AF65-F5344CB8AC3E}">
        <p14:creationId xmlns:p14="http://schemas.microsoft.com/office/powerpoint/2010/main" val="402476217"/>
      </p:ext>
    </p:extLst>
  </p:cSld>
  <p:clrMapOvr>
    <a:masterClrMapping/>
  </p:clrMapOvr>
  <p:transition>
    <p:randomBa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91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907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3299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Porównanie systemów nawigacji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8786" y="214312"/>
            <a:ext cx="620713" cy="519112"/>
          </a:xfrm>
          <a:prstGeom prst="rect">
            <a:avLst/>
          </a:prstGeom>
          <a:noFill/>
          <a:ln w="9525">
            <a:noFill/>
            <a:miter lim="800000"/>
            <a:headEnd/>
            <a:tailEnd/>
          </a:ln>
        </p:spPr>
      </p:pic>
      <p:pic>
        <p:nvPicPr>
          <p:cNvPr id="111618" name="Picture 2"/>
          <p:cNvPicPr>
            <a:picLocks noChangeAspect="1" noChangeArrowheads="1"/>
          </p:cNvPicPr>
          <p:nvPr/>
        </p:nvPicPr>
        <p:blipFill>
          <a:blip r:embed="rId4" cstate="print"/>
          <a:srcRect/>
          <a:stretch>
            <a:fillRect/>
          </a:stretch>
        </p:blipFill>
        <p:spPr bwMode="auto">
          <a:xfrm>
            <a:off x="2524100" y="928670"/>
            <a:ext cx="5801566" cy="5572164"/>
          </a:xfrm>
          <a:prstGeom prst="rect">
            <a:avLst/>
          </a:prstGeom>
          <a:noFill/>
          <a:ln w="9525">
            <a:noFill/>
            <a:miter lim="800000"/>
            <a:headEnd/>
            <a:tailEnd/>
          </a:ln>
        </p:spPr>
      </p:pic>
    </p:spTree>
    <p:extLst>
      <p:ext uri="{BB962C8B-B14F-4D97-AF65-F5344CB8AC3E}">
        <p14:creationId xmlns:p14="http://schemas.microsoft.com/office/powerpoint/2010/main" val="3708150219"/>
      </p:ext>
    </p:extLst>
  </p:cSld>
  <p:clrMapOvr>
    <a:masterClrMapping/>
  </p:clrMapOvr>
  <p:transition>
    <p:randomBa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CA845-6B41-0CF9-B90D-0B30FA472F01}"/>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6CB719E7-E3B7-628C-8EDE-92EDCCD1106B}"/>
              </a:ext>
            </a:extLst>
          </p:cNvPr>
          <p:cNvSpPr>
            <a:spLocks noChangeArrowheads="1"/>
          </p:cNvSpPr>
          <p:nvPr/>
        </p:nvSpPr>
        <p:spPr bwMode="auto">
          <a:xfrm>
            <a:off x="636" y="-30426"/>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6EB64A3F-4446-9B0D-EDD4-B0B061D203F8}"/>
              </a:ext>
            </a:extLst>
          </p:cNvPr>
          <p:cNvSpPr>
            <a:spLocks noChangeArrowheads="1"/>
          </p:cNvSpPr>
          <p:nvPr/>
        </p:nvSpPr>
        <p:spPr bwMode="auto">
          <a:xfrm>
            <a:off x="7523800" y="-30426"/>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EFF1FF47-A30E-0164-8573-8D5FDF2800CC}"/>
              </a:ext>
            </a:extLst>
          </p:cNvPr>
          <p:cNvSpPr txBox="1">
            <a:spLocks noChangeArrowheads="1"/>
          </p:cNvSpPr>
          <p:nvPr/>
        </p:nvSpPr>
        <p:spPr bwMode="auto">
          <a:xfrm>
            <a:off x="827724" y="150827"/>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Menu kaskadowe</a:t>
            </a:r>
          </a:p>
        </p:txBody>
      </p:sp>
      <p:pic>
        <p:nvPicPr>
          <p:cNvPr id="14343" name="Picture 43" descr="C:\Users\Volfek\Desktop\ablogo..gif">
            <a:extLst>
              <a:ext uri="{FF2B5EF4-FFF2-40B4-BE49-F238E27FC236}">
                <a16:creationId xmlns:a16="http://schemas.microsoft.com/office/drawing/2014/main" id="{183194CB-093F-70A4-E09E-44656C232BB5}"/>
              </a:ext>
            </a:extLst>
          </p:cNvPr>
          <p:cNvPicPr>
            <a:picLocks noChangeAspect="1" noChangeArrowheads="1"/>
          </p:cNvPicPr>
          <p:nvPr/>
        </p:nvPicPr>
        <p:blipFill>
          <a:blip r:embed="rId3" cstate="print"/>
          <a:srcRect/>
          <a:stretch>
            <a:fillRect/>
          </a:stretch>
        </p:blipFill>
        <p:spPr bwMode="auto">
          <a:xfrm>
            <a:off x="143512" y="183886"/>
            <a:ext cx="620713" cy="519112"/>
          </a:xfrm>
          <a:prstGeom prst="rect">
            <a:avLst/>
          </a:prstGeom>
          <a:noFill/>
          <a:ln w="9525">
            <a:noFill/>
            <a:miter lim="800000"/>
            <a:headEnd/>
            <a:tailEnd/>
          </a:ln>
        </p:spPr>
      </p:pic>
      <p:sp>
        <p:nvSpPr>
          <p:cNvPr id="13" name="pole tekstowe 12">
            <a:extLst>
              <a:ext uri="{FF2B5EF4-FFF2-40B4-BE49-F238E27FC236}">
                <a16:creationId xmlns:a16="http://schemas.microsoft.com/office/drawing/2014/main" id="{415A6915-A6A7-516F-77A2-300AA1EBF3E9}"/>
              </a:ext>
            </a:extLst>
          </p:cNvPr>
          <p:cNvSpPr txBox="1"/>
          <p:nvPr/>
        </p:nvSpPr>
        <p:spPr>
          <a:xfrm>
            <a:off x="551384" y="989492"/>
            <a:ext cx="9004183" cy="1015663"/>
          </a:xfrm>
          <a:prstGeom prst="rect">
            <a:avLst/>
          </a:prstGeom>
          <a:noFill/>
        </p:spPr>
        <p:txBody>
          <a:bodyPr wrap="square" rtlCol="0">
            <a:spAutoFit/>
          </a:bodyPr>
          <a:lstStyle/>
          <a:p>
            <a:pPr algn="l"/>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Menu rozwijane kaskadowo</a:t>
            </a:r>
            <a:endParaRPr lang="pl-PL" sz="2000" dirty="0">
              <a:latin typeface="Calibri" panose="020F0502020204030204" pitchFamily="34" charset="0"/>
            </a:endParaRPr>
          </a:p>
          <a:p>
            <a:pPr algn="l"/>
            <a:r>
              <a:rPr lang="pl-PL" sz="2000" dirty="0">
                <a:latin typeface="Calibri" panose="020F0502020204030204" pitchFamily="34" charset="0"/>
              </a:rPr>
              <a:t>Należy używać oszczędnie i nigdy nie należy używać więcej jak dwóch poziomów. Większa liczba poziomów zakrywa ekran i jest trudna w obsłudze.</a:t>
            </a:r>
          </a:p>
        </p:txBody>
      </p:sp>
      <p:sp>
        <p:nvSpPr>
          <p:cNvPr id="14" name="pole tekstowe 13">
            <a:extLst>
              <a:ext uri="{FF2B5EF4-FFF2-40B4-BE49-F238E27FC236}">
                <a16:creationId xmlns:a16="http://schemas.microsoft.com/office/drawing/2014/main" id="{887A2DC9-8923-3142-73AB-CBC810B49FD4}"/>
              </a:ext>
            </a:extLst>
          </p:cNvPr>
          <p:cNvSpPr txBox="1"/>
          <p:nvPr/>
        </p:nvSpPr>
        <p:spPr>
          <a:xfrm>
            <a:off x="620345" y="3789040"/>
            <a:ext cx="4562012" cy="2308324"/>
          </a:xfrm>
          <a:prstGeom prst="rect">
            <a:avLst/>
          </a:prstGeom>
          <a:noFill/>
        </p:spPr>
        <p:txBody>
          <a:bodyPr wrap="square" rtlCol="0">
            <a:spAutoFit/>
          </a:bodyPr>
          <a:lstStyle/>
          <a:p>
            <a:pPr algn="l"/>
            <a:r>
              <a:rPr lang="pl-PL" sz="1800" dirty="0">
                <a:solidFill>
                  <a:srgbClr val="C00000"/>
                </a:solidFill>
                <a:effectLst>
                  <a:outerShdw blurRad="38100" dist="38100" dir="2700000" algn="tl">
                    <a:srgbClr val="000000">
                      <a:alpha val="43137"/>
                    </a:srgbClr>
                  </a:outerShdw>
                </a:effectLst>
                <a:latin typeface="Calibri" panose="020F0502020204030204" pitchFamily="34" charset="0"/>
              </a:rPr>
              <a:t>Maksymalnie dwa poziomy, więcej frustruje użytkowników.</a:t>
            </a:r>
          </a:p>
          <a:p>
            <a:pPr algn="l"/>
            <a:endParaRPr lang="pl-PL" sz="1800" b="1" dirty="0">
              <a:latin typeface="Calibri" panose="020F0502020204030204" pitchFamily="34" charset="0"/>
            </a:endParaRPr>
          </a:p>
          <a:p>
            <a:pPr algn="l"/>
            <a:r>
              <a:rPr lang="pl-PL" sz="1800" dirty="0">
                <a:effectLst>
                  <a:outerShdw blurRad="38100" dist="38100" dir="2700000" algn="tl">
                    <a:srgbClr val="000000">
                      <a:alpha val="43137"/>
                    </a:srgbClr>
                  </a:outerShdw>
                </a:effectLst>
                <a:latin typeface="Calibri" panose="020F0502020204030204" pitchFamily="34" charset="0"/>
              </a:rPr>
              <a:t>Większa liczba poziomów </a:t>
            </a:r>
            <a:r>
              <a:rPr lang="pl-PL" sz="1800" dirty="0">
                <a:latin typeface="Calibri" panose="020F0502020204030204" pitchFamily="34" charset="0"/>
              </a:rPr>
              <a:t>zakrywa ekran i jest trudna w obsłudze. Poziom trzeci zazwyczaj jest oznaką kłopotów, a czwarty praktycznie zawsze kończy się tym, że nie można go używać.</a:t>
            </a:r>
          </a:p>
        </p:txBody>
      </p:sp>
      <p:pic>
        <p:nvPicPr>
          <p:cNvPr id="2" name="Obraz 1">
            <a:extLst>
              <a:ext uri="{FF2B5EF4-FFF2-40B4-BE49-F238E27FC236}">
                <a16:creationId xmlns:a16="http://schemas.microsoft.com/office/drawing/2014/main" id="{A86EB161-E3B0-FC5D-2A0F-E753AE5EA943}"/>
              </a:ext>
            </a:extLst>
          </p:cNvPr>
          <p:cNvPicPr>
            <a:picLocks noChangeAspect="1"/>
          </p:cNvPicPr>
          <p:nvPr/>
        </p:nvPicPr>
        <p:blipFill>
          <a:blip r:embed="rId4"/>
          <a:srcRect r="25909"/>
          <a:stretch/>
        </p:blipFill>
        <p:spPr>
          <a:xfrm>
            <a:off x="5663952" y="2035382"/>
            <a:ext cx="5930164" cy="4377167"/>
          </a:xfrm>
          <a:prstGeom prst="rect">
            <a:avLst/>
          </a:prstGeom>
        </p:spPr>
      </p:pic>
    </p:spTree>
    <p:extLst>
      <p:ext uri="{BB962C8B-B14F-4D97-AF65-F5344CB8AC3E}">
        <p14:creationId xmlns:p14="http://schemas.microsoft.com/office/powerpoint/2010/main" val="2101574984"/>
      </p:ext>
    </p:extLst>
  </p:cSld>
  <p:clrMapOvr>
    <a:masterClrMapping/>
  </p:clrMapOvr>
  <p:transition>
    <p:randomBa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globalna - </a:t>
            </a:r>
            <a:r>
              <a:rPr lang="pl-PL" sz="2400" b="1" dirty="0" err="1">
                <a:effectLst>
                  <a:outerShdw blurRad="38100" dist="38100" dir="2700000" algn="tl">
                    <a:srgbClr val="C0C0C0"/>
                  </a:outerShdw>
                </a:effectLst>
                <a:latin typeface="Calibri" panose="020F0502020204030204" pitchFamily="34" charset="0"/>
              </a:rPr>
              <a:t>Podkategorie</a:t>
            </a:r>
            <a:endParaRPr lang="pl-PL" sz="2400" b="1" dirty="0">
              <a:effectLst>
                <a:outerShdw blurRad="38100" dist="38100" dir="2700000" algn="tl">
                  <a:srgbClr val="C0C0C0"/>
                </a:outerShdw>
              </a:effectLst>
              <a:latin typeface="Calibri" panose="020F0502020204030204" pitchFamily="34" charset="0"/>
            </a:endParaRP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1127448" y="853689"/>
            <a:ext cx="5214974" cy="3790437"/>
          </a:xfrm>
          <a:prstGeom prst="rect">
            <a:avLst/>
          </a:prstGeom>
          <a:ln>
            <a:headEnd/>
            <a:tailEnd/>
          </a:ln>
        </p:spPr>
        <p:style>
          <a:lnRef idx="3">
            <a:schemeClr val="lt1"/>
          </a:lnRef>
          <a:fillRef idx="1">
            <a:schemeClr val="accent1"/>
          </a:fillRef>
          <a:effectRef idx="1">
            <a:schemeClr val="accent1"/>
          </a:effectRef>
          <a:fontRef idx="minor">
            <a:schemeClr val="lt1"/>
          </a:fontRef>
        </p:style>
      </p:pic>
      <p:sp>
        <p:nvSpPr>
          <p:cNvPr id="11" name="pole tekstowe 10"/>
          <p:cNvSpPr txBox="1"/>
          <p:nvPr/>
        </p:nvSpPr>
        <p:spPr>
          <a:xfrm>
            <a:off x="2855640" y="5067165"/>
            <a:ext cx="8001056" cy="1477328"/>
          </a:xfrm>
          <a:prstGeom prst="rect">
            <a:avLst/>
          </a:prstGeom>
          <a:noFill/>
        </p:spPr>
        <p:txBody>
          <a:bodyPr wrap="square" rtlCol="0">
            <a:spAutoFit/>
          </a:bodyPr>
          <a:lstStyle/>
          <a:p>
            <a:pPr algn="l"/>
            <a:r>
              <a:rPr lang="pl-PL" sz="1800" dirty="0">
                <a:latin typeface="Calibri" panose="020F0502020204030204" pitchFamily="34" charset="0"/>
              </a:rPr>
              <a:t>Ludzie zazwyczaj pracują z założeniem, że </a:t>
            </a:r>
            <a:r>
              <a:rPr lang="pl-PL" sz="1800" dirty="0">
                <a:solidFill>
                  <a:srgbClr val="C00000"/>
                </a:solidFill>
                <a:effectLst>
                  <a:outerShdw blurRad="38100" dist="38100" dir="2700000" algn="tl">
                    <a:srgbClr val="000000">
                      <a:alpha val="43137"/>
                    </a:srgbClr>
                  </a:outerShdw>
                </a:effectLst>
                <a:latin typeface="Calibri" panose="020F0502020204030204" pitchFamily="34" charset="0"/>
              </a:rPr>
              <a:t>najkrótszą drogą między dwoma punktami jest linia prosta</a:t>
            </a:r>
            <a:r>
              <a:rPr lang="pl-PL" sz="1800" dirty="0">
                <a:latin typeface="Calibri" panose="020F0502020204030204" pitchFamily="34" charset="0"/>
              </a:rPr>
              <a:t>. Tak więc w przypadku wielopoziomowych menu mają w zwyczaju przeciągać wskaźnik myszy na skos, bezpośrednio do menu podrzędnego. W tym momencie zazwyczaj gubią oni swoją pozycję i doznają frustracji, gdy muszą ponownie wybierać swoje opcje.</a:t>
            </a:r>
          </a:p>
        </p:txBody>
      </p:sp>
      <p:cxnSp>
        <p:nvCxnSpPr>
          <p:cNvPr id="3" name="Łącznik prosty ze strzałką 2">
            <a:extLst>
              <a:ext uri="{FF2B5EF4-FFF2-40B4-BE49-F238E27FC236}">
                <a16:creationId xmlns:a16="http://schemas.microsoft.com/office/drawing/2014/main" id="{16F6D158-A0EB-8956-5D1E-AF7B476A9B1C}"/>
              </a:ext>
            </a:extLst>
          </p:cNvPr>
          <p:cNvCxnSpPr>
            <a:cxnSpLocks/>
          </p:cNvCxnSpPr>
          <p:nvPr/>
        </p:nvCxnSpPr>
        <p:spPr bwMode="auto">
          <a:xfrm>
            <a:off x="4062115" y="3284984"/>
            <a:ext cx="1440160" cy="936104"/>
          </a:xfrm>
          <a:prstGeom prst="straightConnector1">
            <a:avLst/>
          </a:prstGeom>
          <a:solidFill>
            <a:schemeClr val="accent2"/>
          </a:solidFill>
          <a:ln w="57150" cap="flat" cmpd="sng" algn="ctr">
            <a:solidFill>
              <a:srgbClr val="C00000"/>
            </a:solidFill>
            <a:prstDash val="solid"/>
            <a:round/>
            <a:headEnd type="none" w="med" len="med"/>
            <a:tailEnd type="triangle"/>
          </a:ln>
          <a:effectLst>
            <a:glow rad="228600">
              <a:schemeClr val="accent3">
                <a:satMod val="175000"/>
                <a:alpha val="40000"/>
              </a:schemeClr>
            </a:glow>
          </a:effectLst>
        </p:spPr>
      </p:cxnSp>
    </p:spTree>
  </p:cSld>
  <p:clrMapOvr>
    <a:masterClrMapping/>
  </p:clrMapOvr>
  <p:transition>
    <p:randomBa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Porównanie systemów nawigacji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pic>
        <p:nvPicPr>
          <p:cNvPr id="110595" name="Picture 3"/>
          <p:cNvPicPr>
            <a:picLocks noChangeAspect="1" noChangeArrowheads="1"/>
          </p:cNvPicPr>
          <p:nvPr/>
        </p:nvPicPr>
        <p:blipFill>
          <a:blip r:embed="rId4" cstate="print"/>
          <a:srcRect r="787"/>
          <a:stretch>
            <a:fillRect/>
          </a:stretch>
        </p:blipFill>
        <p:spPr bwMode="auto">
          <a:xfrm>
            <a:off x="2595538" y="5214950"/>
            <a:ext cx="5389974" cy="1071570"/>
          </a:xfrm>
          <a:prstGeom prst="rect">
            <a:avLst/>
          </a:prstGeom>
          <a:noFill/>
          <a:ln w="9525">
            <a:noFill/>
            <a:miter lim="800000"/>
            <a:headEnd/>
            <a:tailEnd/>
          </a:ln>
        </p:spPr>
      </p:pic>
      <p:pic>
        <p:nvPicPr>
          <p:cNvPr id="110594" name="Picture 2"/>
          <p:cNvPicPr>
            <a:picLocks noChangeAspect="1" noChangeArrowheads="1"/>
          </p:cNvPicPr>
          <p:nvPr/>
        </p:nvPicPr>
        <p:blipFill>
          <a:blip r:embed="rId5" cstate="print"/>
          <a:srcRect r="4072" b="1633"/>
          <a:stretch>
            <a:fillRect/>
          </a:stretch>
        </p:blipFill>
        <p:spPr bwMode="auto">
          <a:xfrm>
            <a:off x="2595538" y="983852"/>
            <a:ext cx="5389974" cy="4302537"/>
          </a:xfrm>
          <a:prstGeom prst="rect">
            <a:avLst/>
          </a:prstGeom>
          <a:noFill/>
          <a:ln w="9525">
            <a:noFill/>
            <a:miter lim="800000"/>
            <a:headEnd/>
            <a:tailEnd/>
          </a:ln>
        </p:spPr>
      </p:pic>
    </p:spTree>
    <p:extLst>
      <p:ext uri="{BB962C8B-B14F-4D97-AF65-F5344CB8AC3E}">
        <p14:creationId xmlns:p14="http://schemas.microsoft.com/office/powerpoint/2010/main" val="3867236862"/>
      </p:ext>
    </p:extLst>
  </p:cSld>
  <p:clrMapOvr>
    <a:masterClrMapping/>
  </p:clrMapOvr>
  <p:transition>
    <p:randomBa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globalna - Zakładki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0" name="pole tekstowe 9"/>
          <p:cNvSpPr txBox="1"/>
          <p:nvPr/>
        </p:nvSpPr>
        <p:spPr>
          <a:xfrm>
            <a:off x="6721506" y="4237850"/>
            <a:ext cx="4357718" cy="132343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l"/>
            <a:r>
              <a:rPr lang="pl-PL" sz="2000" b="1" dirty="0">
                <a:latin typeface="Calibri" panose="020F0502020204030204" pitchFamily="34" charset="0"/>
              </a:rPr>
              <a:t>Zakładki</a:t>
            </a:r>
            <a:r>
              <a:rPr lang="pl-PL" sz="2000" dirty="0">
                <a:latin typeface="Calibri" panose="020F0502020204030204" pitchFamily="34" charset="0"/>
              </a:rPr>
              <a:t> są jednym z nielicznych przypadków, w których sprawdziło się naśladowanie elementów występujących w rzeczywistym świecie.</a:t>
            </a:r>
          </a:p>
        </p:txBody>
      </p:sp>
      <p:pic>
        <p:nvPicPr>
          <p:cNvPr id="3" name="Obraz 2">
            <a:extLst>
              <a:ext uri="{FF2B5EF4-FFF2-40B4-BE49-F238E27FC236}">
                <a16:creationId xmlns:a16="http://schemas.microsoft.com/office/drawing/2014/main" id="{25FB2F4F-FB44-B186-AB1E-F8B7BF2E4BFE}"/>
              </a:ext>
            </a:extLst>
          </p:cNvPr>
          <p:cNvPicPr>
            <a:picLocks noChangeAspect="1"/>
          </p:cNvPicPr>
          <p:nvPr/>
        </p:nvPicPr>
        <p:blipFill>
          <a:blip r:embed="rId4">
            <a:biLevel thresh="50000"/>
          </a:blip>
          <a:stretch>
            <a:fillRect/>
          </a:stretch>
        </p:blipFill>
        <p:spPr>
          <a:xfrm>
            <a:off x="1127448" y="1466446"/>
            <a:ext cx="3329172" cy="3837012"/>
          </a:xfrm>
          <a:prstGeom prst="rect">
            <a:avLst/>
          </a:prstGeom>
        </p:spPr>
      </p:pic>
      <p:sp>
        <p:nvSpPr>
          <p:cNvPr id="2" name="pole tekstowe 1">
            <a:extLst>
              <a:ext uri="{FF2B5EF4-FFF2-40B4-BE49-F238E27FC236}">
                <a16:creationId xmlns:a16="http://schemas.microsoft.com/office/drawing/2014/main" id="{67E93738-D0B2-ECAD-1934-EF645E3B3814}"/>
              </a:ext>
            </a:extLst>
          </p:cNvPr>
          <p:cNvSpPr txBox="1"/>
          <p:nvPr/>
        </p:nvSpPr>
        <p:spPr>
          <a:xfrm>
            <a:off x="5021161" y="1268760"/>
            <a:ext cx="3793416" cy="646331"/>
          </a:xfrm>
          <a:prstGeom prst="rect">
            <a:avLst/>
          </a:prstGeom>
          <a:noFill/>
        </p:spPr>
        <p:txBody>
          <a:bodyPr wrap="square" rtlCol="0">
            <a:spAutoFit/>
          </a:bodyPr>
          <a:lstStyle/>
          <a:p>
            <a:pPr algn="l"/>
            <a:r>
              <a:rPr lang="pl-PL" sz="1800" dirty="0">
                <a:solidFill>
                  <a:srgbClr val="C00000"/>
                </a:solidFill>
                <a:effectLst>
                  <a:outerShdw blurRad="38100" dist="38100" dir="2700000" algn="tl">
                    <a:srgbClr val="000000">
                      <a:alpha val="43137"/>
                    </a:srgbClr>
                  </a:outerShdw>
                </a:effectLst>
                <a:latin typeface="Calibri" panose="020F0502020204030204" pitchFamily="34" charset="0"/>
              </a:rPr>
              <a:t>Zakładki są kolejną implementacją menu poziomego</a:t>
            </a:r>
          </a:p>
        </p:txBody>
      </p:sp>
      <p:pic>
        <p:nvPicPr>
          <p:cNvPr id="4" name="Obraz 3">
            <a:extLst>
              <a:ext uri="{FF2B5EF4-FFF2-40B4-BE49-F238E27FC236}">
                <a16:creationId xmlns:a16="http://schemas.microsoft.com/office/drawing/2014/main" id="{9FF536DB-7389-5F07-716A-F7BA983D7B62}"/>
              </a:ext>
            </a:extLst>
          </p:cNvPr>
          <p:cNvPicPr>
            <a:picLocks noChangeAspect="1"/>
          </p:cNvPicPr>
          <p:nvPr/>
        </p:nvPicPr>
        <p:blipFill>
          <a:blip r:embed="rId5">
            <a:duotone>
              <a:schemeClr val="accent6">
                <a:shade val="45000"/>
                <a:satMod val="135000"/>
              </a:schemeClr>
              <a:prstClr val="white"/>
            </a:duotone>
          </a:blip>
          <a:stretch>
            <a:fillRect/>
          </a:stretch>
        </p:blipFill>
        <p:spPr>
          <a:xfrm>
            <a:off x="4799856" y="1999184"/>
            <a:ext cx="4724835" cy="1278740"/>
          </a:xfrm>
          <a:prstGeom prst="rect">
            <a:avLst/>
          </a:prstGeom>
        </p:spPr>
      </p:pic>
    </p:spTree>
  </p:cSld>
  <p:clrMapOvr>
    <a:masterClrMapping/>
  </p:clrMapOvr>
  <p:transition>
    <p:randomBa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globalna - Zakładki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3" name="pole tekstowe 12"/>
          <p:cNvSpPr txBox="1"/>
          <p:nvPr/>
        </p:nvSpPr>
        <p:spPr>
          <a:xfrm>
            <a:off x="627842" y="947736"/>
            <a:ext cx="9356590" cy="5293757"/>
          </a:xfrm>
          <a:prstGeom prst="rect">
            <a:avLst/>
          </a:prstGeom>
          <a:noFill/>
        </p:spPr>
        <p:txBody>
          <a:bodyPr wrap="square" rtlCol="0">
            <a:spAutoFit/>
          </a:bodyPr>
          <a:lstStyle/>
          <a:p>
            <a:pPr algn="l">
              <a:spcBef>
                <a:spcPts val="1200"/>
              </a:spcBef>
            </a:pPr>
            <a:r>
              <a:rPr lang="pl-PL" sz="1800" b="1" dirty="0">
                <a:latin typeface="Calibri" panose="020F0502020204030204" pitchFamily="34" charset="0"/>
              </a:rPr>
              <a:t>S. </a:t>
            </a:r>
            <a:r>
              <a:rPr lang="pl-PL" sz="1800" b="1" dirty="0" err="1">
                <a:latin typeface="Calibri" panose="020F0502020204030204" pitchFamily="34" charset="0"/>
              </a:rPr>
              <a:t>Krug</a:t>
            </a:r>
            <a:r>
              <a:rPr lang="pl-PL" sz="1800" b="1" dirty="0">
                <a:latin typeface="Calibri" panose="020F0502020204030204" pitchFamily="34" charset="0"/>
              </a:rPr>
              <a:t> podaje 4 powody dla których lubi zakładki:</a:t>
            </a:r>
          </a:p>
          <a:p>
            <a:pPr marL="342900" indent="-342900" algn="l">
              <a:spcBef>
                <a:spcPts val="1200"/>
              </a:spcBef>
              <a:buFont typeface="+mj-lt"/>
              <a:buAutoNum type="arabicPeriod"/>
            </a:pPr>
            <a:r>
              <a:rPr lang="pl-PL" sz="1800" b="1" dirty="0">
                <a:latin typeface="Calibri" panose="020F0502020204030204" pitchFamily="34" charset="0"/>
              </a:rPr>
              <a:t>Są intuicyjne w użyciu. </a:t>
            </a:r>
            <a:r>
              <a:rPr lang="pl-PL" sz="1800" dirty="0">
                <a:latin typeface="Calibri" panose="020F0502020204030204" pitchFamily="34" charset="0"/>
              </a:rPr>
              <a:t>Nie spotkałem nikogo — nawet wśród największych komputerowych analfabetów — kto spojrzałby na interfejs z zakładkami i powiedział: „</a:t>
            </a:r>
            <a:r>
              <a:rPr lang="pl-PL" sz="1800" dirty="0" err="1">
                <a:latin typeface="Calibri" panose="020F0502020204030204" pitchFamily="34" charset="0"/>
              </a:rPr>
              <a:t>Hmm</a:t>
            </a:r>
            <a:r>
              <a:rPr lang="pl-PL" sz="1800" dirty="0">
                <a:latin typeface="Calibri" panose="020F0502020204030204" pitchFamily="34" charset="0"/>
              </a:rPr>
              <a:t>... Zastanawiam się, o co tu chodzi?".</a:t>
            </a:r>
          </a:p>
          <a:p>
            <a:pPr marL="342900" indent="-342900" algn="l">
              <a:spcBef>
                <a:spcPts val="1200"/>
              </a:spcBef>
              <a:buFont typeface="+mj-lt"/>
              <a:buAutoNum type="arabicPeriod"/>
            </a:pPr>
            <a:r>
              <a:rPr lang="pl-PL" sz="1800" b="1" dirty="0">
                <a:latin typeface="Calibri" panose="020F0502020204030204" pitchFamily="34" charset="0"/>
              </a:rPr>
              <a:t>Trudno ich nie zauważyć. </a:t>
            </a:r>
            <a:r>
              <a:rPr lang="pl-PL" sz="1800" dirty="0">
                <a:latin typeface="Calibri" panose="020F0502020204030204" pitchFamily="34" charset="0"/>
              </a:rPr>
              <a:t>Gdy przeprowadzałem wśród użytkowników testy wskaż – i - kliknij, byłem zaskoczony, jak często ludzie nie zauważają pasków z przyciskami znajdujących się na górze strony. Ponieważ jednak zakładki bardzo wyróżniają się pod względem graficznym, trudno ich nie zauważyć. Nie można również pomylić ich z czymś </a:t>
            </a:r>
            <a:r>
              <a:rPr lang="pl-PL" sz="1800" i="1" dirty="0">
                <a:latin typeface="Calibri" panose="020F0502020204030204" pitchFamily="34" charset="0"/>
              </a:rPr>
              <a:t>innym </a:t>
            </a:r>
            <a:r>
              <a:rPr lang="pl-PL" sz="1800" dirty="0">
                <a:latin typeface="Calibri" panose="020F0502020204030204" pitchFamily="34" charset="0"/>
              </a:rPr>
              <a:t>niż element nawigacji, dlatego tworzą bardzo wyraźny i zrozumiały podział między nawigacją a zawartością strony.</a:t>
            </a:r>
          </a:p>
          <a:p>
            <a:pPr marL="342900" indent="-342900" algn="l">
              <a:spcBef>
                <a:spcPts val="1200"/>
              </a:spcBef>
              <a:buFont typeface="+mj-lt"/>
              <a:buAutoNum type="arabicPeriod"/>
            </a:pPr>
            <a:r>
              <a:rPr lang="pl-PL" sz="1800" dirty="0">
                <a:latin typeface="Calibri" panose="020F0502020204030204" pitchFamily="34" charset="0"/>
              </a:rPr>
              <a:t>Są zgrabne. Projektanci stron internetowych zawsze zrobią wszystko, aby strona była jak najbardziej interesująca wizualnie, lecz nie ładowała się przy tym za długo. Jeśli zakładki zrobione są poprawnie (patrz niżej), wyglądają bardzo ładnie i są praktyczne, a nie zwiększają przy tym rozmiarów strony.</a:t>
            </a:r>
          </a:p>
          <a:p>
            <a:pPr marL="342900" indent="-342900" algn="l">
              <a:spcBef>
                <a:spcPts val="1200"/>
              </a:spcBef>
              <a:buFont typeface="+mj-lt"/>
              <a:buAutoNum type="arabicPeriod"/>
            </a:pPr>
            <a:r>
              <a:rPr lang="pl-PL" sz="1800" dirty="0">
                <a:latin typeface="Calibri" panose="020F0502020204030204" pitchFamily="34" charset="0"/>
              </a:rPr>
              <a:t>Tworzą wrażenie fizycznej przestrzeni. Użytkownikowi, który z nich korzysta, wydaje się, że aktywna zakładka znajduje się przed innymi.</a:t>
            </a:r>
          </a:p>
          <a:p>
            <a:pPr marL="342900" indent="-342900" algn="l">
              <a:spcBef>
                <a:spcPts val="1200"/>
              </a:spcBef>
              <a:buFont typeface="+mj-lt"/>
              <a:buAutoNum type="arabicPeriod"/>
            </a:pPr>
            <a:endParaRPr lang="pl-PL" sz="1800" dirty="0">
              <a:latin typeface="Calibri" panose="020F0502020204030204" pitchFamily="34" charset="0"/>
            </a:endParaRPr>
          </a:p>
        </p:txBody>
      </p:sp>
    </p:spTree>
  </p:cSld>
  <p:clrMapOvr>
    <a:masterClrMapping/>
  </p:clrMapOvr>
  <p:transition>
    <p:randomBa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globalna - Zakładki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9" name="pole tekstowe 8"/>
          <p:cNvSpPr txBox="1"/>
          <p:nvPr/>
        </p:nvSpPr>
        <p:spPr>
          <a:xfrm>
            <a:off x="976557" y="1052770"/>
            <a:ext cx="7358114" cy="1323439"/>
          </a:xfrm>
          <a:prstGeom prst="rect">
            <a:avLst/>
          </a:prstGeom>
          <a:noFill/>
        </p:spPr>
        <p:txBody>
          <a:bodyPr wrap="square" rtlCol="0">
            <a:spAutoFit/>
          </a:bodyPr>
          <a:lstStyle/>
          <a:p>
            <a:pPr algn="l"/>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Aby utworzyć wrażenie przestrzenności</a:t>
            </a:r>
            <a:r>
              <a:rPr lang="pl-PL" sz="2000" dirty="0">
                <a:latin typeface="Calibri" panose="020F0502020204030204" pitchFamily="34" charset="0"/>
              </a:rPr>
              <a:t>, aktywna zakładka powinna mieć inny kolor lub kontrastujący cień oraz musi fizycznie łączyć się z przestrzenią znajdującą się poniżej. Te dwie cechy powodują, że aktywna zakładka „wychodzi" na przód.</a:t>
            </a:r>
          </a:p>
        </p:txBody>
      </p:sp>
      <p:pic>
        <p:nvPicPr>
          <p:cNvPr id="10" name="Obraz 9"/>
          <p:cNvPicPr/>
          <p:nvPr/>
        </p:nvPicPr>
        <p:blipFill>
          <a:blip r:embed="rId4" cstate="print"/>
          <a:srcRect/>
          <a:stretch>
            <a:fillRect/>
          </a:stretch>
        </p:blipFill>
        <p:spPr bwMode="auto">
          <a:xfrm>
            <a:off x="2524104" y="3165416"/>
            <a:ext cx="3528222" cy="406461"/>
          </a:xfrm>
          <a:prstGeom prst="rect">
            <a:avLst/>
          </a:prstGeom>
          <a:ln>
            <a:headEnd/>
            <a:tailEnd/>
          </a:ln>
        </p:spPr>
        <p:style>
          <a:lnRef idx="3">
            <a:schemeClr val="lt1"/>
          </a:lnRef>
          <a:fillRef idx="1">
            <a:schemeClr val="accent1"/>
          </a:fillRef>
          <a:effectRef idx="1">
            <a:schemeClr val="accent1"/>
          </a:effectRef>
          <a:fontRef idx="minor">
            <a:schemeClr val="lt1"/>
          </a:fontRef>
        </p:style>
      </p:pic>
      <p:pic>
        <p:nvPicPr>
          <p:cNvPr id="11" name="Obraz 10"/>
          <p:cNvPicPr/>
          <p:nvPr/>
        </p:nvPicPr>
        <p:blipFill>
          <a:blip r:embed="rId5" cstate="print"/>
          <a:srcRect/>
          <a:stretch>
            <a:fillRect/>
          </a:stretch>
        </p:blipFill>
        <p:spPr bwMode="auto">
          <a:xfrm>
            <a:off x="2533088" y="4000504"/>
            <a:ext cx="3495742" cy="615398"/>
          </a:xfrm>
          <a:prstGeom prst="rect">
            <a:avLst/>
          </a:prstGeom>
          <a:ln>
            <a:headEnd/>
            <a:tailEnd/>
          </a:ln>
        </p:spPr>
        <p:style>
          <a:lnRef idx="3">
            <a:schemeClr val="lt1"/>
          </a:lnRef>
          <a:fillRef idx="1">
            <a:schemeClr val="accent1"/>
          </a:fillRef>
          <a:effectRef idx="1">
            <a:schemeClr val="accent1"/>
          </a:effectRef>
          <a:fontRef idx="minor">
            <a:schemeClr val="lt1"/>
          </a:fontRef>
        </p:style>
      </p:pic>
      <p:pic>
        <p:nvPicPr>
          <p:cNvPr id="12" name="Obraz 11"/>
          <p:cNvPicPr/>
          <p:nvPr/>
        </p:nvPicPr>
        <p:blipFill>
          <a:blip r:embed="rId6" cstate="print"/>
          <a:srcRect/>
          <a:stretch>
            <a:fillRect/>
          </a:stretch>
        </p:blipFill>
        <p:spPr bwMode="auto">
          <a:xfrm>
            <a:off x="2524101" y="5000636"/>
            <a:ext cx="3528225" cy="571504"/>
          </a:xfrm>
          <a:prstGeom prst="rect">
            <a:avLst/>
          </a:prstGeom>
          <a:ln>
            <a:headEnd/>
            <a:tailEnd/>
          </a:ln>
        </p:spPr>
        <p:style>
          <a:lnRef idx="3">
            <a:schemeClr val="lt1"/>
          </a:lnRef>
          <a:fillRef idx="1">
            <a:schemeClr val="accent1"/>
          </a:fillRef>
          <a:effectRef idx="1">
            <a:schemeClr val="accent1"/>
          </a:effectRef>
          <a:fontRef idx="minor">
            <a:schemeClr val="lt1"/>
          </a:fontRef>
        </p:style>
      </p:pic>
      <p:sp>
        <p:nvSpPr>
          <p:cNvPr id="14" name="pole tekstowe 13"/>
          <p:cNvSpPr txBox="1"/>
          <p:nvPr/>
        </p:nvSpPr>
        <p:spPr>
          <a:xfrm>
            <a:off x="6167438" y="3143249"/>
            <a:ext cx="4071966" cy="2215991"/>
          </a:xfrm>
          <a:prstGeom prst="rect">
            <a:avLst/>
          </a:prstGeom>
          <a:noFill/>
        </p:spPr>
        <p:txBody>
          <a:bodyPr wrap="square" rtlCol="0">
            <a:spAutoFit/>
          </a:bodyPr>
          <a:lstStyle/>
          <a:p>
            <a:pPr algn="l">
              <a:spcBef>
                <a:spcPts val="1800"/>
              </a:spcBef>
            </a:pPr>
            <a:r>
              <a:rPr lang="pl-PL" sz="1800" dirty="0">
                <a:solidFill>
                  <a:srgbClr val="C00000"/>
                </a:solidFill>
                <a:effectLst>
                  <a:outerShdw blurRad="38100" dist="38100" dir="2700000" algn="tl">
                    <a:srgbClr val="000000">
                      <a:alpha val="43137"/>
                    </a:srgbClr>
                  </a:outerShdw>
                </a:effectLst>
                <a:latin typeface="Calibri" panose="020F0502020204030204" pitchFamily="34" charset="0"/>
              </a:rPr>
              <a:t>ŹLE. </a:t>
            </a:r>
            <a:r>
              <a:rPr lang="pl-PL" sz="1800" dirty="0">
                <a:latin typeface="Calibri" panose="020F0502020204030204" pitchFamily="34" charset="0"/>
              </a:rPr>
              <a:t>Brak połączenia, zakładka nie "wychodzi" na przód</a:t>
            </a:r>
          </a:p>
          <a:p>
            <a:pPr algn="l">
              <a:spcBef>
                <a:spcPts val="1800"/>
              </a:spcBef>
            </a:pPr>
            <a:r>
              <a:rPr lang="pl-PL" sz="1800" dirty="0">
                <a:solidFill>
                  <a:schemeClr val="tx1">
                    <a:lumMod val="50000"/>
                    <a:lumOff val="50000"/>
                  </a:schemeClr>
                </a:solidFill>
                <a:effectLst>
                  <a:outerShdw blurRad="38100" dist="38100" dir="2700000" algn="tl">
                    <a:srgbClr val="000000">
                      <a:alpha val="43137"/>
                    </a:srgbClr>
                  </a:outerShdw>
                </a:effectLst>
                <a:latin typeface="Calibri" panose="020F0502020204030204" pitchFamily="34" charset="0"/>
              </a:rPr>
              <a:t>LEPIEJ.</a:t>
            </a:r>
            <a:r>
              <a:rPr lang="pl-PL" sz="1800" dirty="0">
                <a:solidFill>
                  <a:srgbClr val="C00000"/>
                </a:solidFill>
                <a:effectLst>
                  <a:outerShdw blurRad="38100" dist="38100" dir="2700000" algn="tl">
                    <a:srgbClr val="000000">
                      <a:alpha val="43137"/>
                    </a:srgbClr>
                  </a:outerShdw>
                </a:effectLst>
                <a:latin typeface="Calibri" panose="020F0502020204030204" pitchFamily="34" charset="0"/>
              </a:rPr>
              <a:t> </a:t>
            </a:r>
            <a:r>
              <a:rPr lang="pl-PL" sz="1800" dirty="0">
                <a:latin typeface="Calibri" panose="020F0502020204030204" pitchFamily="34" charset="0"/>
              </a:rPr>
              <a:t>Połączenie zakładki </a:t>
            </a:r>
            <a:r>
              <a:rPr lang="pl-PL" sz="1800" i="1" dirty="0">
                <a:latin typeface="Calibri" panose="020F0502020204030204" pitchFamily="34" charset="0"/>
              </a:rPr>
              <a:t>z </a:t>
            </a:r>
            <a:r>
              <a:rPr lang="pl-PL" sz="1800" dirty="0">
                <a:latin typeface="Calibri" panose="020F0502020204030204" pitchFamily="34" charset="0"/>
              </a:rPr>
              <a:t>resztą, ale brak kontrastu. Ograniczone "wyjście" na przód</a:t>
            </a:r>
          </a:p>
          <a:p>
            <a:pPr algn="l">
              <a:spcBef>
                <a:spcPts val="1800"/>
              </a:spcBef>
            </a:pPr>
            <a:r>
              <a:rPr lang="pl-PL" sz="1800" dirty="0">
                <a:solidFill>
                  <a:srgbClr val="006600"/>
                </a:solidFill>
                <a:effectLst>
                  <a:outerShdw blurRad="38100" dist="38100" dir="2700000" algn="tl">
                    <a:srgbClr val="000000">
                      <a:alpha val="43137"/>
                    </a:srgbClr>
                  </a:outerShdw>
                </a:effectLst>
                <a:latin typeface="Calibri" panose="020F0502020204030204" pitchFamily="34" charset="0"/>
              </a:rPr>
              <a:t>NAJLEPIEJ. </a:t>
            </a:r>
            <a:endParaRPr lang="pl-PL" dirty="0">
              <a:latin typeface="Calibri" panose="020F0502020204030204" pitchFamily="34" charset="0"/>
            </a:endParaRPr>
          </a:p>
        </p:txBody>
      </p:sp>
    </p:spTree>
  </p:cSld>
  <p:clrMapOvr>
    <a:masterClrMapping/>
  </p:clrMapOvr>
  <p:transition>
    <p:randomBa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globalna - Zakładki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9" name="pole tekstowe 8"/>
          <p:cNvSpPr txBox="1"/>
          <p:nvPr/>
        </p:nvSpPr>
        <p:spPr>
          <a:xfrm>
            <a:off x="551384" y="1092479"/>
            <a:ext cx="3897552" cy="1477328"/>
          </a:xfrm>
          <a:prstGeom prst="rect">
            <a:avLst/>
          </a:prstGeom>
          <a:noFill/>
        </p:spPr>
        <p:txBody>
          <a:bodyPr wrap="square" rtlCol="0">
            <a:spAutoFit/>
          </a:bodyPr>
          <a:lstStyle/>
          <a:p>
            <a:pPr algn="l">
              <a:spcBef>
                <a:spcPts val="1200"/>
              </a:spcBef>
            </a:pPr>
            <a:r>
              <a:rPr lang="pl-PL" sz="2000" dirty="0">
                <a:solidFill>
                  <a:schemeClr val="tx1">
                    <a:lumMod val="95000"/>
                    <a:lumOff val="5000"/>
                  </a:schemeClr>
                </a:solidFill>
                <a:latin typeface="Calibri" panose="020F0502020204030204" pitchFamily="34" charset="0"/>
              </a:rPr>
              <a:t>Wrażenie przestrzenności nie jest jednak wymogiem bezwzględnym.</a:t>
            </a:r>
          </a:p>
          <a:p>
            <a:pPr algn="l">
              <a:spcBef>
                <a:spcPts val="1200"/>
              </a:spcBef>
            </a:pPr>
            <a:r>
              <a:rPr lang="pl-PL" sz="2000" dirty="0">
                <a:solidFill>
                  <a:schemeClr val="tx1">
                    <a:lumMod val="95000"/>
                    <a:lumOff val="5000"/>
                  </a:schemeClr>
                </a:solidFill>
                <a:latin typeface="Calibri" panose="020F0502020204030204" pitchFamily="34" charset="0"/>
              </a:rPr>
              <a:t>Ważne jest wskazanie, </a:t>
            </a: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która zakładka jest aktualnie wybrana</a:t>
            </a:r>
          </a:p>
        </p:txBody>
      </p:sp>
      <p:pic>
        <p:nvPicPr>
          <p:cNvPr id="105474" name="Picture 2"/>
          <p:cNvPicPr>
            <a:picLocks noChangeAspect="1" noChangeArrowheads="1"/>
          </p:cNvPicPr>
          <p:nvPr/>
        </p:nvPicPr>
        <p:blipFill>
          <a:blip r:embed="rId4" cstate="print"/>
          <a:srcRect/>
          <a:stretch>
            <a:fillRect/>
          </a:stretch>
        </p:blipFill>
        <p:spPr bwMode="auto">
          <a:xfrm>
            <a:off x="4952993" y="1071546"/>
            <a:ext cx="5187959" cy="5396912"/>
          </a:xfrm>
          <a:prstGeom prst="rect">
            <a:avLst/>
          </a:prstGeom>
          <a:noFill/>
          <a:ln w="9525">
            <a:noFill/>
            <a:miter lim="800000"/>
            <a:headEnd/>
            <a:tailEnd/>
          </a:ln>
        </p:spPr>
      </p:pic>
    </p:spTree>
  </p:cSld>
  <p:clrMapOvr>
    <a:masterClrMapping/>
  </p:clrMapOvr>
  <p:transition>
    <p:randomBa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
          <p:cNvPicPr>
            <a:picLocks noChangeAspect="1" noChangeArrowheads="1"/>
          </p:cNvPicPr>
          <p:nvPr/>
        </p:nvPicPr>
        <p:blipFill>
          <a:blip r:embed="rId3" cstate="print"/>
          <a:srcRect/>
          <a:stretch>
            <a:fillRect/>
          </a:stretch>
        </p:blipFill>
        <p:spPr bwMode="auto">
          <a:xfrm>
            <a:off x="2595539" y="1000108"/>
            <a:ext cx="5105435" cy="5572164"/>
          </a:xfrm>
          <a:prstGeom prst="rect">
            <a:avLst/>
          </a:prstGeom>
          <a:noFill/>
          <a:ln w="38100">
            <a:solidFill>
              <a:schemeClr val="bg1"/>
            </a:solidFill>
            <a:miter lim="800000"/>
            <a:headEnd/>
            <a:tailEnd/>
          </a:ln>
          <a:effectLst>
            <a:outerShdw blurRad="50800" dist="38100" dir="2700000" algn="tl" rotWithShape="0">
              <a:prstClr val="black">
                <a:alpha val="40000"/>
              </a:prstClr>
            </a:outerShdw>
          </a:effectLst>
        </p:spPr>
      </p:pic>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Skala problemu</a:t>
            </a:r>
          </a:p>
        </p:txBody>
      </p:sp>
      <p:pic>
        <p:nvPicPr>
          <p:cNvPr id="14343" name="Picture 43" descr="C:\Users\Volfek\Desktop\ablogo..gif"/>
          <p:cNvPicPr>
            <a:picLocks noChangeAspect="1" noChangeArrowheads="1"/>
          </p:cNvPicPr>
          <p:nvPr/>
        </p:nvPicPr>
        <p:blipFill>
          <a:blip r:embed="rId4" cstate="print"/>
          <a:srcRect/>
          <a:stretch>
            <a:fillRect/>
          </a:stretch>
        </p:blipFill>
        <p:spPr bwMode="auto">
          <a:xfrm>
            <a:off x="142876" y="214312"/>
            <a:ext cx="620713" cy="519112"/>
          </a:xfrm>
          <a:prstGeom prst="rect">
            <a:avLst/>
          </a:prstGeom>
          <a:noFill/>
          <a:ln w="9525">
            <a:noFill/>
            <a:miter lim="800000"/>
            <a:headEnd/>
            <a:tailEnd/>
          </a:ln>
        </p:spPr>
      </p:pic>
      <p:sp>
        <p:nvSpPr>
          <p:cNvPr id="11" name="pole tekstowe 10"/>
          <p:cNvSpPr txBox="1"/>
          <p:nvPr/>
        </p:nvSpPr>
        <p:spPr>
          <a:xfrm>
            <a:off x="8024826" y="5556610"/>
            <a:ext cx="2428892" cy="1015663"/>
          </a:xfrm>
          <a:prstGeom prst="rect">
            <a:avLst/>
          </a:prstGeom>
          <a:noFill/>
        </p:spPr>
        <p:txBody>
          <a:bodyPr wrap="square" rtlCol="0">
            <a:spAutoFit/>
          </a:bodyPr>
          <a:lstStyle/>
          <a:p>
            <a:pPr algn="l"/>
            <a:r>
              <a:rPr lang="pl-PL" sz="1200" dirty="0" err="1">
                <a:latin typeface="Calibri" panose="020F0502020204030204" pitchFamily="34" charset="0"/>
                <a:ea typeface="Verdana" pitchFamily="34" charset="0"/>
                <a:cs typeface="Calibri" panose="020F0502020204030204" pitchFamily="34" charset="0"/>
              </a:rPr>
              <a:t>wg</a:t>
            </a:r>
            <a:r>
              <a:rPr lang="pl-PL" sz="1200" dirty="0">
                <a:latin typeface="Calibri" panose="020F0502020204030204" pitchFamily="34" charset="0"/>
                <a:ea typeface="Verdana" pitchFamily="34" charset="0"/>
                <a:cs typeface="Calibri" panose="020F0502020204030204" pitchFamily="34" charset="0"/>
              </a:rPr>
              <a:t>. książki „</a:t>
            </a:r>
            <a:r>
              <a:rPr lang="pl-PL" sz="1200" i="1" dirty="0">
                <a:latin typeface="Calibri" panose="020F0502020204030204" pitchFamily="34" charset="0"/>
                <a:ea typeface="Verdana" pitchFamily="34" charset="0"/>
                <a:cs typeface="Calibri" panose="020F0502020204030204" pitchFamily="34" charset="0"/>
              </a:rPr>
              <a:t>Optymalizacja funkcjonalności serwisów internetowych</a:t>
            </a:r>
            <a:r>
              <a:rPr lang="pl-PL" sz="1200" dirty="0">
                <a:latin typeface="Calibri" panose="020F0502020204030204" pitchFamily="34" charset="0"/>
                <a:ea typeface="Verdana" pitchFamily="34" charset="0"/>
                <a:cs typeface="Calibri" panose="020F0502020204030204" pitchFamily="34" charset="0"/>
              </a:rPr>
              <a:t>”</a:t>
            </a:r>
          </a:p>
          <a:p>
            <a:pPr algn="l"/>
            <a:r>
              <a:rPr lang="pl-PL" sz="1200" dirty="0">
                <a:latin typeface="Calibri" panose="020F0502020204030204" pitchFamily="34" charset="0"/>
                <a:ea typeface="Verdana" pitchFamily="34" charset="0"/>
                <a:cs typeface="Calibri" panose="020F0502020204030204" pitchFamily="34" charset="0"/>
              </a:rPr>
              <a:t>Autorzy: 	Jakob Nielsen; </a:t>
            </a:r>
          </a:p>
          <a:p>
            <a:pPr algn="l"/>
            <a:r>
              <a:rPr lang="pl-PL" sz="1200" dirty="0">
                <a:latin typeface="Calibri" panose="020F0502020204030204" pitchFamily="34" charset="0"/>
                <a:ea typeface="Verdana" pitchFamily="34" charset="0"/>
                <a:cs typeface="Calibri" panose="020F0502020204030204" pitchFamily="34" charset="0"/>
              </a:rPr>
              <a:t>	</a:t>
            </a:r>
            <a:r>
              <a:rPr lang="pl-PL" sz="1200" dirty="0" err="1">
                <a:latin typeface="Calibri" panose="020F0502020204030204" pitchFamily="34" charset="0"/>
                <a:ea typeface="Verdana" pitchFamily="34" charset="0"/>
                <a:cs typeface="Calibri" panose="020F0502020204030204" pitchFamily="34" charset="0"/>
              </a:rPr>
              <a:t>Hoa</a:t>
            </a:r>
            <a:r>
              <a:rPr lang="pl-PL" sz="1200" dirty="0">
                <a:latin typeface="Calibri" panose="020F0502020204030204" pitchFamily="34" charset="0"/>
                <a:ea typeface="Verdana" pitchFamily="34" charset="0"/>
                <a:cs typeface="Calibri" panose="020F0502020204030204" pitchFamily="34" charset="0"/>
              </a:rPr>
              <a:t> </a:t>
            </a:r>
            <a:r>
              <a:rPr lang="pl-PL" sz="1200" dirty="0" err="1">
                <a:latin typeface="Calibri" panose="020F0502020204030204" pitchFamily="34" charset="0"/>
                <a:ea typeface="Verdana" pitchFamily="34" charset="0"/>
                <a:cs typeface="Calibri" panose="020F0502020204030204" pitchFamily="34" charset="0"/>
              </a:rPr>
              <a:t>Loranger</a:t>
            </a:r>
            <a:endParaRPr lang="pl-PL" sz="1200" dirty="0">
              <a:latin typeface="Calibri" panose="020F0502020204030204" pitchFamily="34" charset="0"/>
              <a:ea typeface="Verdana" pitchFamily="34" charset="0"/>
              <a:cs typeface="Calibri" panose="020F0502020204030204" pitchFamily="34" charset="0"/>
            </a:endParaRPr>
          </a:p>
        </p:txBody>
      </p:sp>
      <p:sp>
        <p:nvSpPr>
          <p:cNvPr id="12" name="Prostokąt 11"/>
          <p:cNvSpPr/>
          <p:nvPr/>
        </p:nvSpPr>
        <p:spPr>
          <a:xfrm>
            <a:off x="4881554" y="1214422"/>
            <a:ext cx="4473276" cy="400110"/>
          </a:xfrm>
          <a:prstGeom prst="rect">
            <a:avLst/>
          </a:prstGeom>
          <a:solidFill>
            <a:schemeClr val="bg1"/>
          </a:solidFill>
          <a:effectLst>
            <a:outerShdw blurRad="50800" dist="38100" dir="5400000" algn="t" rotWithShape="0">
              <a:prstClr val="black">
                <a:alpha val="40000"/>
              </a:prstClr>
            </a:outerShdw>
          </a:effectLst>
        </p:spPr>
        <p:txBody>
          <a:bodyPr wrap="none">
            <a:spAutoFit/>
          </a:bodyPr>
          <a:lstStyle/>
          <a:p>
            <a:pPr algn="l"/>
            <a:r>
              <a:rPr lang="pl-PL" sz="2000" dirty="0">
                <a:solidFill>
                  <a:srgbClr val="C00000"/>
                </a:solidFill>
                <a:effectLst>
                  <a:outerShdw blurRad="38100" dist="38100" dir="2700000" algn="tl">
                    <a:srgbClr val="000000">
                      <a:alpha val="43137"/>
                    </a:srgbClr>
                  </a:outerShdw>
                </a:effectLst>
                <a:latin typeface="Calibri" panose="020F0502020204030204" pitchFamily="34" charset="0"/>
                <a:ea typeface="Verdana" pitchFamily="34" charset="0"/>
                <a:cs typeface="Calibri" panose="020F0502020204030204" pitchFamily="34" charset="0"/>
              </a:rPr>
              <a:t>Problemy z funkcjonalnością stron WWW</a:t>
            </a:r>
          </a:p>
        </p:txBody>
      </p:sp>
    </p:spTree>
  </p:cSld>
  <p:clrMapOvr>
    <a:masterClrMapping/>
  </p:clrMapOvr>
  <p:transition>
    <p:randomBa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Kiedy stosować zakładki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3" name="pole tekstowe 12"/>
          <p:cNvSpPr txBox="1"/>
          <p:nvPr/>
        </p:nvSpPr>
        <p:spPr>
          <a:xfrm>
            <a:off x="1271464" y="1027440"/>
            <a:ext cx="8568952" cy="3477875"/>
          </a:xfrm>
          <a:prstGeom prst="rect">
            <a:avLst/>
          </a:prstGeom>
          <a:noFill/>
        </p:spPr>
        <p:txBody>
          <a:bodyPr wrap="square" rtlCol="0">
            <a:spAutoFit/>
          </a:bodyPr>
          <a:lstStyle/>
          <a:p>
            <a:pPr algn="l"/>
            <a:r>
              <a:rPr lang="pl-PL" sz="2000" dirty="0">
                <a:effectLst>
                  <a:outerShdw blurRad="38100" dist="38100" dir="2700000" algn="tl">
                    <a:srgbClr val="000000">
                      <a:alpha val="43137"/>
                    </a:srgbClr>
                  </a:outerShdw>
                </a:effectLst>
                <a:latin typeface="Calibri" panose="020F0502020204030204" pitchFamily="34" charset="0"/>
              </a:rPr>
              <a:t>Przypadki, kiedy warto sięgnąć do rozwiązania z zakładkami:</a:t>
            </a:r>
          </a:p>
          <a:p>
            <a:pPr marL="360363" indent="-360363" algn="l">
              <a:spcBef>
                <a:spcPts val="1200"/>
              </a:spcBef>
              <a:buFont typeface="Wingdings" pitchFamily="2" charset="2"/>
              <a:buChar char="ü"/>
            </a:pPr>
            <a:r>
              <a:rPr lang="pl-PL" sz="2000" dirty="0">
                <a:latin typeface="Calibri" panose="020F0502020204030204" pitchFamily="34" charset="0"/>
              </a:rPr>
              <a:t>Liczba kategorii nie przekracza siedmiu, najlepiej jeśli jest ich nie więcej niż pięć.</a:t>
            </a:r>
          </a:p>
          <a:p>
            <a:pPr marL="360363" indent="-360363" algn="l">
              <a:spcBef>
                <a:spcPts val="1200"/>
              </a:spcBef>
              <a:buFont typeface="Wingdings" pitchFamily="2" charset="2"/>
              <a:buChar char="ü"/>
            </a:pPr>
            <a:r>
              <a:rPr lang="pl-PL" sz="2000" dirty="0">
                <a:latin typeface="Calibri" panose="020F0502020204030204" pitchFamily="34" charset="0"/>
              </a:rPr>
              <a:t>Scenariusze użycia strony są faktycznie różne, a użytkownicy widzą potrzebę ich rozdzielenia.</a:t>
            </a:r>
            <a:endParaRPr lang="pl-PL" sz="2000" i="1" dirty="0">
              <a:latin typeface="Calibri" panose="020F0502020204030204" pitchFamily="34" charset="0"/>
            </a:endParaRPr>
          </a:p>
          <a:p>
            <a:pPr marL="817563" lvl="1" indent="-360363" algn="l">
              <a:spcBef>
                <a:spcPts val="1200"/>
              </a:spcBef>
            </a:pPr>
            <a:r>
              <a:rPr lang="pl-PL" sz="2000" i="1" dirty="0">
                <a:solidFill>
                  <a:schemeClr val="bg1">
                    <a:lumMod val="50000"/>
                  </a:schemeClr>
                </a:solidFill>
                <a:latin typeface="Calibri" panose="020F0502020204030204" pitchFamily="34" charset="0"/>
              </a:rPr>
              <a:t>Przykładowo ustala się podział podstawowy na „Oferta indywidualna", „Oferta dla biznesu", jak w przypadku strony </a:t>
            </a:r>
            <a:r>
              <a:rPr lang="en-US" sz="2000" i="1" dirty="0">
                <a:solidFill>
                  <a:schemeClr val="bg1">
                    <a:lumMod val="50000"/>
                  </a:schemeClr>
                </a:solidFill>
                <a:latin typeface="Calibri" panose="020F0502020204030204" pitchFamily="34" charset="0"/>
              </a:rPr>
              <a:t>Plus.pl.</a:t>
            </a:r>
          </a:p>
          <a:p>
            <a:pPr marL="360363" indent="-360363" algn="l">
              <a:spcBef>
                <a:spcPts val="1200"/>
              </a:spcBef>
              <a:buFont typeface="Wingdings" pitchFamily="2" charset="2"/>
              <a:buChar char="ü"/>
            </a:pPr>
            <a:r>
              <a:rPr lang="pl-PL" sz="2000" dirty="0">
                <a:latin typeface="Calibri" panose="020F0502020204030204" pitchFamily="34" charset="0"/>
              </a:rPr>
              <a:t>Strona ma charakter e-commerce — produkty są jasno skategoryzowane i tworzą osobne zestawy: książki, muzyka, gry, elektronika.</a:t>
            </a:r>
          </a:p>
        </p:txBody>
      </p:sp>
      <p:sp>
        <p:nvSpPr>
          <p:cNvPr id="2" name="pole tekstowe 1">
            <a:extLst>
              <a:ext uri="{FF2B5EF4-FFF2-40B4-BE49-F238E27FC236}">
                <a16:creationId xmlns:a16="http://schemas.microsoft.com/office/drawing/2014/main" id="{6547DCC7-5395-72C9-AEFD-0CD060A3420F}"/>
              </a:ext>
            </a:extLst>
          </p:cNvPr>
          <p:cNvSpPr txBox="1"/>
          <p:nvPr/>
        </p:nvSpPr>
        <p:spPr>
          <a:xfrm>
            <a:off x="4223792" y="5476617"/>
            <a:ext cx="6768752" cy="707886"/>
          </a:xfrm>
          <a:prstGeom prst="rect">
            <a:avLst/>
          </a:prstGeom>
          <a:noFill/>
        </p:spPr>
        <p:txBody>
          <a:bodyPr wrap="square" rtlCol="0">
            <a:spAutoFit/>
          </a:bodyPr>
          <a:lstStyle/>
          <a:p>
            <a:pPr algn="l"/>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Zakładki  są intuicyjne, ale ustępują nawigacji kartowej dla treści wizualnych</a:t>
            </a:r>
            <a:endParaRPr lang="pl-PL" sz="2000" dirty="0">
              <a:solidFill>
                <a:srgbClr val="C00000"/>
              </a:solidFill>
              <a:latin typeface="Calibri" panose="020F0502020204030204" pitchFamily="34" charset="0"/>
            </a:endParaRPr>
          </a:p>
        </p:txBody>
      </p:sp>
    </p:spTree>
    <p:extLst>
      <p:ext uri="{BB962C8B-B14F-4D97-AF65-F5344CB8AC3E}">
        <p14:creationId xmlns:p14="http://schemas.microsoft.com/office/powerpoint/2010/main" val="295592636"/>
      </p:ext>
    </p:extLst>
  </p:cSld>
  <p:clrMapOvr>
    <a:masterClrMapping/>
  </p:clrMapOvr>
  <p:transition>
    <p:randomBa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017"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8181"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32105"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Porównanie systemów nawigacji</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7893" y="214312"/>
            <a:ext cx="620713" cy="519112"/>
          </a:xfrm>
          <a:prstGeom prst="rect">
            <a:avLst/>
          </a:prstGeom>
          <a:noFill/>
          <a:ln w="9525">
            <a:noFill/>
            <a:miter lim="800000"/>
            <a:headEnd/>
            <a:tailEnd/>
          </a:ln>
        </p:spPr>
      </p:pic>
      <p:pic>
        <p:nvPicPr>
          <p:cNvPr id="113666" name="Picture 2"/>
          <p:cNvPicPr>
            <a:picLocks noChangeAspect="1" noChangeArrowheads="1"/>
          </p:cNvPicPr>
          <p:nvPr/>
        </p:nvPicPr>
        <p:blipFill>
          <a:blip r:embed="rId4" cstate="print"/>
          <a:srcRect/>
          <a:stretch>
            <a:fillRect/>
          </a:stretch>
        </p:blipFill>
        <p:spPr bwMode="auto">
          <a:xfrm>
            <a:off x="2666976" y="928670"/>
            <a:ext cx="5847948" cy="5715040"/>
          </a:xfrm>
          <a:prstGeom prst="rect">
            <a:avLst/>
          </a:prstGeom>
          <a:noFill/>
          <a:ln w="9525">
            <a:noFill/>
            <a:miter lim="800000"/>
            <a:headEnd/>
            <a:tailEnd/>
          </a:ln>
        </p:spPr>
      </p:pic>
    </p:spTree>
    <p:extLst>
      <p:ext uri="{BB962C8B-B14F-4D97-AF65-F5344CB8AC3E}">
        <p14:creationId xmlns:p14="http://schemas.microsoft.com/office/powerpoint/2010/main" val="704943527"/>
      </p:ext>
    </p:extLst>
  </p:cSld>
  <p:clrMapOvr>
    <a:masterClrMapping/>
  </p:clrMapOvr>
  <p:transition>
    <p:randomBa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BC599-C368-8A4B-DA8D-C0E61C94350D}"/>
            </a:ext>
          </a:extLst>
        </p:cNvPr>
        <p:cNvGrpSpPr/>
        <p:nvPr/>
      </p:nvGrpSpPr>
      <p:grpSpPr>
        <a:xfrm>
          <a:off x="0" y="0"/>
          <a:ext cx="0" cy="0"/>
          <a:chOff x="0" y="0"/>
          <a:chExt cx="0" cy="0"/>
        </a:xfrm>
      </p:grpSpPr>
      <p:pic>
        <p:nvPicPr>
          <p:cNvPr id="5" name="Obraz 4">
            <a:extLst>
              <a:ext uri="{FF2B5EF4-FFF2-40B4-BE49-F238E27FC236}">
                <a16:creationId xmlns:a16="http://schemas.microsoft.com/office/drawing/2014/main" id="{FC446C4E-5B06-FF77-3A81-0159EEAF0013}"/>
              </a:ext>
            </a:extLst>
          </p:cNvPr>
          <p:cNvPicPr>
            <a:picLocks noChangeAspect="1"/>
          </p:cNvPicPr>
          <p:nvPr/>
        </p:nvPicPr>
        <p:blipFill>
          <a:blip r:embed="rId3"/>
          <a:stretch>
            <a:fillRect/>
          </a:stretch>
        </p:blipFill>
        <p:spPr>
          <a:xfrm>
            <a:off x="4415307" y="3333078"/>
            <a:ext cx="7572428" cy="1032049"/>
          </a:xfrm>
          <a:prstGeom prst="rect">
            <a:avLst/>
          </a:prstGeom>
        </p:spPr>
      </p:pic>
      <p:sp>
        <p:nvSpPr>
          <p:cNvPr id="14338" name="Rectangle 2">
            <a:extLst>
              <a:ext uri="{FF2B5EF4-FFF2-40B4-BE49-F238E27FC236}">
                <a16:creationId xmlns:a16="http://schemas.microsoft.com/office/drawing/2014/main" id="{7925C9D4-28B2-551C-A92C-170AB2D3DF02}"/>
              </a:ext>
            </a:extLst>
          </p:cNvPr>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AF3C894F-A3A4-1431-65BB-FD6E55E0D44D}"/>
              </a:ext>
            </a:extLst>
          </p:cNvPr>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82490595-5CB2-E626-128C-F4C4C73D689A}"/>
              </a:ext>
            </a:extLst>
          </p:cNvPr>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Ścieżki powrotu</a:t>
            </a:r>
          </a:p>
        </p:txBody>
      </p:sp>
      <p:pic>
        <p:nvPicPr>
          <p:cNvPr id="14343" name="Picture 43" descr="C:\Users\Volfek\Desktop\ablogo..gif">
            <a:extLst>
              <a:ext uri="{FF2B5EF4-FFF2-40B4-BE49-F238E27FC236}">
                <a16:creationId xmlns:a16="http://schemas.microsoft.com/office/drawing/2014/main" id="{D2BFDE94-BE3D-27C6-C4DB-F024DA30E65B}"/>
              </a:ext>
            </a:extLst>
          </p:cNvPr>
          <p:cNvPicPr>
            <a:picLocks noChangeAspect="1" noChangeArrowheads="1"/>
          </p:cNvPicPr>
          <p:nvPr/>
        </p:nvPicPr>
        <p:blipFill>
          <a:blip r:embed="rId4" cstate="print"/>
          <a:srcRect/>
          <a:stretch>
            <a:fillRect/>
          </a:stretch>
        </p:blipFill>
        <p:spPr bwMode="auto">
          <a:xfrm>
            <a:off x="142876" y="214312"/>
            <a:ext cx="620713" cy="519112"/>
          </a:xfrm>
          <a:prstGeom prst="rect">
            <a:avLst/>
          </a:prstGeom>
          <a:noFill/>
          <a:ln w="9525">
            <a:noFill/>
            <a:miter lim="800000"/>
            <a:headEnd/>
            <a:tailEnd/>
          </a:ln>
        </p:spPr>
      </p:pic>
      <p:sp>
        <p:nvSpPr>
          <p:cNvPr id="13" name="pole tekstowe 12">
            <a:extLst>
              <a:ext uri="{FF2B5EF4-FFF2-40B4-BE49-F238E27FC236}">
                <a16:creationId xmlns:a16="http://schemas.microsoft.com/office/drawing/2014/main" id="{4A987EA9-2206-7390-4716-ACF76E6946E7}"/>
              </a:ext>
            </a:extLst>
          </p:cNvPr>
          <p:cNvSpPr txBox="1"/>
          <p:nvPr/>
        </p:nvSpPr>
        <p:spPr>
          <a:xfrm>
            <a:off x="335360" y="1090726"/>
            <a:ext cx="4868457" cy="1785104"/>
          </a:xfrm>
          <a:prstGeom prst="rect">
            <a:avLst/>
          </a:prstGeom>
          <a:noFill/>
        </p:spPr>
        <p:txBody>
          <a:bodyPr wrap="square" rtlCol="0">
            <a:spAutoFit/>
          </a:bodyPr>
          <a:lstStyle/>
          <a:p>
            <a:pPr algn="l">
              <a:spcBef>
                <a:spcPts val="1200"/>
              </a:spcBef>
            </a:pP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Ścieżki powrotu </a:t>
            </a:r>
            <a:r>
              <a:rPr lang="pl-PL" sz="2000" dirty="0">
                <a:latin typeface="Calibri" panose="020F0502020204030204" pitchFamily="34" charset="0"/>
              </a:rPr>
              <a:t>– nazywane też </a:t>
            </a:r>
            <a:r>
              <a:rPr lang="pl-PL" sz="2000" dirty="0" err="1">
                <a:solidFill>
                  <a:srgbClr val="C00000"/>
                </a:solidFill>
                <a:effectLst>
                  <a:outerShdw blurRad="38100" dist="38100" dir="2700000" algn="tl">
                    <a:srgbClr val="000000">
                      <a:alpha val="43137"/>
                    </a:srgbClr>
                  </a:outerShdw>
                </a:effectLst>
                <a:latin typeface="Calibri" panose="020F0502020204030204" pitchFamily="34" charset="0"/>
              </a:rPr>
              <a:t>Breadcrumbs</a:t>
            </a:r>
            <a:r>
              <a:rPr lang="pl-PL" sz="2000" dirty="0">
                <a:latin typeface="Calibri" panose="020F0502020204030204" pitchFamily="34" charset="0"/>
              </a:rPr>
              <a:t> (okruszki). </a:t>
            </a:r>
          </a:p>
          <a:p>
            <a:pPr algn="l">
              <a:spcBef>
                <a:spcPts val="1200"/>
              </a:spcBef>
            </a:pPr>
            <a:r>
              <a:rPr lang="pl-PL" sz="2000" dirty="0">
                <a:latin typeface="Calibri" panose="020F0502020204030204" pitchFamily="34" charset="0"/>
              </a:rPr>
              <a:t>to ścieżka nawigacji pokazująca hierarchiczną pozycję aktualnie przeglądanej strony w strukturze serwisu. </a:t>
            </a:r>
          </a:p>
        </p:txBody>
      </p:sp>
      <p:pic>
        <p:nvPicPr>
          <p:cNvPr id="3" name="Obraz 2">
            <a:extLst>
              <a:ext uri="{FF2B5EF4-FFF2-40B4-BE49-F238E27FC236}">
                <a16:creationId xmlns:a16="http://schemas.microsoft.com/office/drawing/2014/main" id="{52E2A138-9A5B-93DA-11E9-DDD3693FF249}"/>
              </a:ext>
            </a:extLst>
          </p:cNvPr>
          <p:cNvPicPr>
            <a:picLocks noChangeAspect="1"/>
          </p:cNvPicPr>
          <p:nvPr/>
        </p:nvPicPr>
        <p:blipFill>
          <a:blip r:embed="rId5"/>
          <a:stretch>
            <a:fillRect/>
          </a:stretch>
        </p:blipFill>
        <p:spPr>
          <a:xfrm>
            <a:off x="5375920" y="1090726"/>
            <a:ext cx="6732240" cy="2012786"/>
          </a:xfrm>
          <a:prstGeom prst="rect">
            <a:avLst/>
          </a:prstGeom>
        </p:spPr>
      </p:pic>
      <p:sp>
        <p:nvSpPr>
          <p:cNvPr id="6" name="pole tekstowe 5">
            <a:extLst>
              <a:ext uri="{FF2B5EF4-FFF2-40B4-BE49-F238E27FC236}">
                <a16:creationId xmlns:a16="http://schemas.microsoft.com/office/drawing/2014/main" id="{4C7E11D1-60D1-E9CB-CC84-1E18706F192E}"/>
              </a:ext>
            </a:extLst>
          </p:cNvPr>
          <p:cNvSpPr txBox="1"/>
          <p:nvPr/>
        </p:nvSpPr>
        <p:spPr>
          <a:xfrm>
            <a:off x="466429" y="4005064"/>
            <a:ext cx="8563251" cy="2369880"/>
          </a:xfrm>
          <a:prstGeom prst="rect">
            <a:avLst/>
          </a:prstGeom>
          <a:noFill/>
        </p:spPr>
        <p:txBody>
          <a:bodyPr wrap="square" rtlCol="0">
            <a:spAutoFit/>
          </a:bodyPr>
          <a:lstStyle/>
          <a:p>
            <a:pPr algn="l">
              <a:spcBef>
                <a:spcPts val="1200"/>
              </a:spcBef>
            </a:pPr>
            <a:r>
              <a:rPr lang="pl-PL" sz="1800" dirty="0">
                <a:effectLst>
                  <a:outerShdw blurRad="38100" dist="38100" dir="2700000" algn="tl">
                    <a:srgbClr val="000000">
                      <a:alpha val="43137"/>
                    </a:srgbClr>
                  </a:outerShdw>
                </a:effectLst>
                <a:latin typeface="Calibri" panose="020F0502020204030204" pitchFamily="34" charset="0"/>
              </a:rPr>
              <a:t>Charakterystyka:</a:t>
            </a:r>
          </a:p>
          <a:p>
            <a:pPr marL="285750" indent="-285750" algn="l">
              <a:spcBef>
                <a:spcPts val="1200"/>
              </a:spcBef>
              <a:buFont typeface="Arial" panose="020B0604020202020204" pitchFamily="34" charset="0"/>
              <a:buChar char="•"/>
            </a:pPr>
            <a:r>
              <a:rPr lang="pl-PL" sz="1800" dirty="0">
                <a:latin typeface="Calibri" panose="020F0502020204030204" pitchFamily="34" charset="0"/>
              </a:rPr>
              <a:t>Pomagają użytkownikom zrozumieć, gdzie znajdują się w strukturze witryny</a:t>
            </a:r>
          </a:p>
          <a:p>
            <a:pPr marL="285750" indent="-285750" algn="l">
              <a:spcBef>
                <a:spcPts val="1200"/>
              </a:spcBef>
              <a:buFont typeface="Arial" panose="020B0604020202020204" pitchFamily="34" charset="0"/>
              <a:buChar char="•"/>
            </a:pPr>
            <a:r>
              <a:rPr lang="pl-PL" sz="1800" dirty="0">
                <a:latin typeface="Calibri" panose="020F0502020204030204" pitchFamily="34" charset="0"/>
              </a:rPr>
              <a:t>Umożliwiają łatwe poruszanie się wstecz po kategoriach</a:t>
            </a:r>
          </a:p>
          <a:p>
            <a:pPr marL="285750" indent="-285750" algn="l">
              <a:spcBef>
                <a:spcPts val="1200"/>
              </a:spcBef>
              <a:buFont typeface="Arial" panose="020B0604020202020204" pitchFamily="34" charset="0"/>
              <a:buChar char="•"/>
            </a:pPr>
            <a:r>
              <a:rPr lang="pl-PL" sz="1800" dirty="0">
                <a:latin typeface="Calibri" panose="020F0502020204030204" pitchFamily="34" charset="0"/>
              </a:rPr>
              <a:t>Są szczególnie przydatne na stronach z rozbudowaną strukturą, np. e-commerce</a:t>
            </a:r>
          </a:p>
          <a:p>
            <a:pPr marL="285750" indent="-285750" algn="l">
              <a:spcBef>
                <a:spcPts val="1200"/>
              </a:spcBef>
              <a:buFont typeface="Arial" panose="020B0604020202020204" pitchFamily="34" charset="0"/>
              <a:buChar char="•"/>
            </a:pPr>
            <a:r>
              <a:rPr lang="pl-PL" sz="1800" dirty="0">
                <a:latin typeface="Calibri" panose="020F0502020204030204" pitchFamily="34" charset="0"/>
              </a:rPr>
              <a:t>Mogą wpływać pozytywnie na SEO i kampanie reklamowe poprzez zmniejszenie współczynnika odrzuceń</a:t>
            </a:r>
          </a:p>
        </p:txBody>
      </p:sp>
    </p:spTree>
    <p:extLst>
      <p:ext uri="{BB962C8B-B14F-4D97-AF65-F5344CB8AC3E}">
        <p14:creationId xmlns:p14="http://schemas.microsoft.com/office/powerpoint/2010/main" val="2903979714"/>
      </p:ext>
    </p:extLst>
  </p:cSld>
  <p:clrMapOvr>
    <a:masterClrMapping/>
  </p:clrMapOvr>
  <p:transition>
    <p:randomBa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8C0C9-E766-69D1-4F95-1E6DD5E14509}"/>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D36616A1-04EA-BD24-FF05-3C16EEE6CB27}"/>
              </a:ext>
            </a:extLst>
          </p:cNvPr>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A5307770-9DB0-65E0-042C-C43B4DBB878E}"/>
              </a:ext>
            </a:extLst>
          </p:cNvPr>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B0C1E92B-5294-CA26-B323-E933654F1EEA}"/>
              </a:ext>
            </a:extLst>
          </p:cNvPr>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Ścieżki powrotu</a:t>
            </a:r>
          </a:p>
        </p:txBody>
      </p:sp>
      <p:pic>
        <p:nvPicPr>
          <p:cNvPr id="14343" name="Picture 43" descr="C:\Users\Volfek\Desktop\ablogo..gif">
            <a:extLst>
              <a:ext uri="{FF2B5EF4-FFF2-40B4-BE49-F238E27FC236}">
                <a16:creationId xmlns:a16="http://schemas.microsoft.com/office/drawing/2014/main" id="{781E5784-0EE9-8154-0D1B-F368FC83068B}"/>
              </a:ext>
            </a:extLst>
          </p:cNvPr>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3" name="pole tekstowe 12">
            <a:extLst>
              <a:ext uri="{FF2B5EF4-FFF2-40B4-BE49-F238E27FC236}">
                <a16:creationId xmlns:a16="http://schemas.microsoft.com/office/drawing/2014/main" id="{C2D04C88-3312-36B7-0544-A848EBCA6C20}"/>
              </a:ext>
            </a:extLst>
          </p:cNvPr>
          <p:cNvSpPr txBox="1"/>
          <p:nvPr/>
        </p:nvSpPr>
        <p:spPr>
          <a:xfrm>
            <a:off x="551384" y="1090726"/>
            <a:ext cx="7572428" cy="2092881"/>
          </a:xfrm>
          <a:prstGeom prst="rect">
            <a:avLst/>
          </a:prstGeom>
          <a:noFill/>
        </p:spPr>
        <p:txBody>
          <a:bodyPr wrap="square" rtlCol="0">
            <a:spAutoFit/>
          </a:bodyPr>
          <a:lstStyle/>
          <a:p>
            <a:pPr algn="l">
              <a:spcBef>
                <a:spcPts val="1200"/>
              </a:spcBef>
            </a:pPr>
            <a:r>
              <a:rPr lang="pl-PL" sz="1800" dirty="0">
                <a:effectLst>
                  <a:outerShdw blurRad="38100" dist="38100" dir="2700000" algn="tl">
                    <a:srgbClr val="000000">
                      <a:alpha val="43137"/>
                    </a:srgbClr>
                  </a:outerShdw>
                </a:effectLst>
                <a:latin typeface="Calibri" panose="020F0502020204030204" pitchFamily="34" charset="0"/>
              </a:rPr>
              <a:t>Statystyka: </a:t>
            </a:r>
          </a:p>
          <a:p>
            <a:pPr algn="l">
              <a:spcBef>
                <a:spcPts val="1200"/>
              </a:spcBef>
            </a:pPr>
            <a:r>
              <a:rPr lang="pl-PL" sz="1800" dirty="0">
                <a:latin typeface="Calibri" panose="020F0502020204030204" pitchFamily="34" charset="0"/>
              </a:rPr>
              <a:t>Badanie 50 głównych witryn e-commerce wykazało, że: </a:t>
            </a:r>
          </a:p>
          <a:p>
            <a:pPr marL="285750" indent="-285750" algn="l">
              <a:spcBef>
                <a:spcPts val="1200"/>
              </a:spcBef>
              <a:buFont typeface="Arial" panose="020B0604020202020204" pitchFamily="34" charset="0"/>
              <a:buChar char="•"/>
            </a:pPr>
            <a:r>
              <a:rPr lang="pl-PL" sz="1800" dirty="0">
                <a:latin typeface="Calibri" panose="020F0502020204030204" pitchFamily="34" charset="0"/>
              </a:rPr>
              <a:t>68% cierpi z powodu niedoskonałej implementacji okruszków: </a:t>
            </a:r>
          </a:p>
          <a:p>
            <a:pPr marL="285750" indent="-285750" algn="l">
              <a:spcBef>
                <a:spcPts val="1200"/>
              </a:spcBef>
              <a:buFont typeface="Arial" panose="020B0604020202020204" pitchFamily="34" charset="0"/>
              <a:buChar char="•"/>
            </a:pPr>
            <a:r>
              <a:rPr lang="pl-PL" sz="1800" dirty="0">
                <a:latin typeface="Calibri" panose="020F0502020204030204" pitchFamily="34" charset="0"/>
              </a:rPr>
              <a:t>45% ma tylko jeden typ okruszków (zazwyczaj oparty na hierarchii),</a:t>
            </a:r>
          </a:p>
          <a:p>
            <a:pPr marL="285750" indent="-285750" algn="l">
              <a:spcBef>
                <a:spcPts val="1200"/>
              </a:spcBef>
              <a:buFont typeface="Arial" panose="020B0604020202020204" pitchFamily="34" charset="0"/>
              <a:buChar char="•"/>
            </a:pPr>
            <a:r>
              <a:rPr lang="pl-PL" sz="1800" dirty="0">
                <a:latin typeface="Calibri" panose="020F0502020204030204" pitchFamily="34" charset="0"/>
              </a:rPr>
              <a:t>23% w ogóle nie ma okruszków</a:t>
            </a:r>
            <a:endParaRPr lang="pl-PL" sz="1800" i="1" dirty="0">
              <a:effectLst>
                <a:outerShdw blurRad="38100" dist="38100" dir="2700000" algn="tl">
                  <a:srgbClr val="000000">
                    <a:alpha val="43137"/>
                  </a:srgbClr>
                </a:outerShdw>
              </a:effectLst>
              <a:latin typeface="Calibri" panose="020F0502020204030204" pitchFamily="34" charset="0"/>
            </a:endParaRPr>
          </a:p>
        </p:txBody>
      </p:sp>
      <p:pic>
        <p:nvPicPr>
          <p:cNvPr id="4" name="Obraz 3">
            <a:extLst>
              <a:ext uri="{FF2B5EF4-FFF2-40B4-BE49-F238E27FC236}">
                <a16:creationId xmlns:a16="http://schemas.microsoft.com/office/drawing/2014/main" id="{6895DD47-1096-AC83-ECC1-D2C593AB2481}"/>
              </a:ext>
            </a:extLst>
          </p:cNvPr>
          <p:cNvPicPr>
            <a:picLocks noChangeAspect="1"/>
          </p:cNvPicPr>
          <p:nvPr/>
        </p:nvPicPr>
        <p:blipFill>
          <a:blip r:embed="rId4"/>
          <a:stretch>
            <a:fillRect/>
          </a:stretch>
        </p:blipFill>
        <p:spPr>
          <a:xfrm>
            <a:off x="552669" y="3404538"/>
            <a:ext cx="10714649" cy="1066892"/>
          </a:xfrm>
          <a:prstGeom prst="rect">
            <a:avLst/>
          </a:prstGeom>
        </p:spPr>
      </p:pic>
      <p:sp>
        <p:nvSpPr>
          <p:cNvPr id="2" name="pole tekstowe 1">
            <a:extLst>
              <a:ext uri="{FF2B5EF4-FFF2-40B4-BE49-F238E27FC236}">
                <a16:creationId xmlns:a16="http://schemas.microsoft.com/office/drawing/2014/main" id="{A69B9494-EC9F-5BAB-6402-7E1E5FF2DB3A}"/>
              </a:ext>
            </a:extLst>
          </p:cNvPr>
          <p:cNvSpPr txBox="1"/>
          <p:nvPr/>
        </p:nvSpPr>
        <p:spPr>
          <a:xfrm>
            <a:off x="3143672" y="4797152"/>
            <a:ext cx="8598299" cy="1631216"/>
          </a:xfrm>
          <a:prstGeom prst="rect">
            <a:avLst/>
          </a:prstGeom>
          <a:noFill/>
        </p:spPr>
        <p:txBody>
          <a:bodyPr wrap="square" rtlCol="0">
            <a:spAutoFit/>
          </a:bodyPr>
          <a:lstStyle/>
          <a:p>
            <a:pPr algn="l">
              <a:spcBef>
                <a:spcPts val="1200"/>
              </a:spcBef>
            </a:pPr>
            <a:r>
              <a:rPr lang="pl-PL" sz="1800" dirty="0">
                <a:solidFill>
                  <a:srgbClr val="C00000"/>
                </a:solidFill>
                <a:effectLst>
                  <a:outerShdw blurRad="38100" dist="38100" dir="2700000" algn="tl">
                    <a:srgbClr val="000000">
                      <a:alpha val="43137"/>
                    </a:srgbClr>
                  </a:outerShdw>
                </a:effectLst>
                <a:latin typeface="Calibri" panose="020F0502020204030204" pitchFamily="34" charset="0"/>
              </a:rPr>
              <a:t>ścieżki powrotu </a:t>
            </a:r>
            <a:r>
              <a:rPr lang="pl-PL" sz="1800" dirty="0">
                <a:latin typeface="Calibri" panose="020F0502020204030204" pitchFamily="34" charset="0"/>
              </a:rPr>
              <a:t>pokazują Twoją aktualną pozycję w hierarchii witryny (czasem nawet zawierają słowa „Jesteś tutaj").</a:t>
            </a:r>
          </a:p>
          <a:p>
            <a:pPr algn="l">
              <a:spcBef>
                <a:spcPts val="1200"/>
              </a:spcBef>
            </a:pPr>
            <a:r>
              <a:rPr lang="pl-PL" sz="1800" dirty="0">
                <a:latin typeface="Calibri" panose="020F0502020204030204" pitchFamily="34" charset="0"/>
              </a:rPr>
              <a:t>Najczęściej ma postać </a:t>
            </a:r>
            <a:r>
              <a:rPr lang="pl-PL" sz="1800" dirty="0">
                <a:effectLst>
                  <a:outerShdw blurRad="38100" dist="38100" dir="2700000" algn="tl">
                    <a:srgbClr val="000000">
                      <a:alpha val="43137"/>
                    </a:srgbClr>
                  </a:outerShdw>
                </a:effectLst>
                <a:latin typeface="Calibri" panose="020F0502020204030204" pitchFamily="34" charset="0"/>
              </a:rPr>
              <a:t>poziomego paska</a:t>
            </a:r>
            <a:r>
              <a:rPr lang="pl-PL" sz="1800" dirty="0">
                <a:latin typeface="Calibri" panose="020F0502020204030204" pitchFamily="34" charset="0"/>
              </a:rPr>
              <a:t> odzwierciedlającego ścieżkę, którą wędrował użytkownik w ramach struktury serwisu (</a:t>
            </a:r>
            <a:r>
              <a:rPr lang="pl-PL" sz="1800" dirty="0">
                <a:effectLst>
                  <a:outerShdw blurRad="38100" dist="38100" dir="2700000" algn="tl">
                    <a:srgbClr val="000000">
                      <a:alpha val="43137"/>
                    </a:srgbClr>
                  </a:outerShdw>
                </a:effectLst>
                <a:latin typeface="Calibri" panose="020F0502020204030204" pitchFamily="34" charset="0"/>
              </a:rPr>
              <a:t>95%</a:t>
            </a:r>
            <a:r>
              <a:rPr lang="pl-PL" sz="1800" dirty="0">
                <a:latin typeface="Calibri" panose="020F0502020204030204" pitchFamily="34" charset="0"/>
              </a:rPr>
              <a:t>); z rzadka — </a:t>
            </a:r>
            <a:r>
              <a:rPr lang="pl-PL" sz="1800" dirty="0">
                <a:effectLst>
                  <a:outerShdw blurRad="38100" dist="38100" dir="2700000" algn="tl">
                    <a:srgbClr val="000000">
                      <a:alpha val="43137"/>
                    </a:srgbClr>
                  </a:outerShdw>
                </a:effectLst>
                <a:latin typeface="Calibri" panose="020F0502020204030204" pitchFamily="34" charset="0"/>
              </a:rPr>
              <a:t>piętrowego przedstawienia hierarchii</a:t>
            </a:r>
            <a:r>
              <a:rPr lang="pl-PL" sz="1800" dirty="0">
                <a:latin typeface="Calibri" panose="020F0502020204030204" pitchFamily="34" charset="0"/>
              </a:rPr>
              <a:t> wyświetlanego na przykład w górnej części na lewej kolumnie (</a:t>
            </a:r>
            <a:r>
              <a:rPr lang="pl-PL" sz="1800" dirty="0">
                <a:effectLst>
                  <a:outerShdw blurRad="38100" dist="38100" dir="2700000" algn="tl">
                    <a:srgbClr val="000000">
                      <a:alpha val="43137"/>
                    </a:srgbClr>
                  </a:outerShdw>
                </a:effectLst>
                <a:latin typeface="Calibri" panose="020F0502020204030204" pitchFamily="34" charset="0"/>
              </a:rPr>
              <a:t>5%</a:t>
            </a:r>
            <a:r>
              <a:rPr lang="pl-PL" sz="1800" dirty="0">
                <a:latin typeface="Calibri" panose="020F0502020204030204" pitchFamily="34" charset="0"/>
              </a:rPr>
              <a:t>).</a:t>
            </a:r>
          </a:p>
        </p:txBody>
      </p:sp>
    </p:spTree>
    <p:extLst>
      <p:ext uri="{BB962C8B-B14F-4D97-AF65-F5344CB8AC3E}">
        <p14:creationId xmlns:p14="http://schemas.microsoft.com/office/powerpoint/2010/main" val="1390463444"/>
      </p:ext>
    </p:extLst>
  </p:cSld>
  <p:clrMapOvr>
    <a:masterClrMapping/>
  </p:clrMapOvr>
  <p:transition>
    <p:randomBa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6573"/>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6573"/>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74680"/>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Ścieżki powrotu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07739"/>
            <a:ext cx="620713" cy="519112"/>
          </a:xfrm>
          <a:prstGeom prst="rect">
            <a:avLst/>
          </a:prstGeom>
          <a:noFill/>
          <a:ln w="9525">
            <a:noFill/>
            <a:miter lim="800000"/>
            <a:headEnd/>
            <a:tailEnd/>
          </a:ln>
        </p:spPr>
      </p:pic>
      <p:graphicFrame>
        <p:nvGraphicFramePr>
          <p:cNvPr id="2" name="Tabela 1">
            <a:extLst>
              <a:ext uri="{FF2B5EF4-FFF2-40B4-BE49-F238E27FC236}">
                <a16:creationId xmlns:a16="http://schemas.microsoft.com/office/drawing/2014/main" id="{C60FB8A6-F45F-A597-8E1F-46BB386E8E8B}"/>
              </a:ext>
            </a:extLst>
          </p:cNvPr>
          <p:cNvGraphicFramePr>
            <a:graphicFrameLocks noGrp="1"/>
          </p:cNvGraphicFramePr>
          <p:nvPr/>
        </p:nvGraphicFramePr>
        <p:xfrm>
          <a:off x="1127448" y="1628800"/>
          <a:ext cx="9015503" cy="3312367"/>
        </p:xfrm>
        <a:graphic>
          <a:graphicData uri="http://schemas.openxmlformats.org/drawingml/2006/table">
            <a:tbl>
              <a:tblPr>
                <a:tableStyleId>{5C22544A-7EE6-4342-B048-85BDC9FD1C3A}</a:tableStyleId>
              </a:tblPr>
              <a:tblGrid>
                <a:gridCol w="1440160">
                  <a:extLst>
                    <a:ext uri="{9D8B030D-6E8A-4147-A177-3AD203B41FA5}">
                      <a16:colId xmlns:a16="http://schemas.microsoft.com/office/drawing/2014/main" val="1503507789"/>
                    </a:ext>
                  </a:extLst>
                </a:gridCol>
                <a:gridCol w="1656184">
                  <a:extLst>
                    <a:ext uri="{9D8B030D-6E8A-4147-A177-3AD203B41FA5}">
                      <a16:colId xmlns:a16="http://schemas.microsoft.com/office/drawing/2014/main" val="3363509529"/>
                    </a:ext>
                  </a:extLst>
                </a:gridCol>
                <a:gridCol w="2952328">
                  <a:extLst>
                    <a:ext uri="{9D8B030D-6E8A-4147-A177-3AD203B41FA5}">
                      <a16:colId xmlns:a16="http://schemas.microsoft.com/office/drawing/2014/main" val="3123962540"/>
                    </a:ext>
                  </a:extLst>
                </a:gridCol>
                <a:gridCol w="2966831">
                  <a:extLst>
                    <a:ext uri="{9D8B030D-6E8A-4147-A177-3AD203B41FA5}">
                      <a16:colId xmlns:a16="http://schemas.microsoft.com/office/drawing/2014/main" val="1643108691"/>
                    </a:ext>
                  </a:extLst>
                </a:gridCol>
              </a:tblGrid>
              <a:tr h="402608">
                <a:tc>
                  <a:txBody>
                    <a:bodyPr/>
                    <a:lstStyle/>
                    <a:p>
                      <a:pPr algn="ctr" fontAlgn="t" latinLnBrk="0"/>
                      <a:r>
                        <a:rPr lang="pl-PL" sz="18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Separator</a:t>
                      </a:r>
                    </a:p>
                  </a:txBody>
                  <a:tcPr marL="59947" marR="59947" marT="59947" marB="59947">
                    <a:solidFill>
                      <a:schemeClr val="accent1">
                        <a:lumMod val="75000"/>
                      </a:schemeClr>
                    </a:solidFill>
                  </a:tcPr>
                </a:tc>
                <a:tc>
                  <a:txBody>
                    <a:bodyPr/>
                    <a:lstStyle/>
                    <a:p>
                      <a:pPr fontAlgn="t" latinLnBrk="0"/>
                      <a:r>
                        <a:rPr lang="pl-PL" sz="1800" b="0">
                          <a:solidFill>
                            <a:schemeClr val="bg1"/>
                          </a:solidFill>
                          <a:effectLst/>
                          <a:latin typeface="Calibri" panose="020F0502020204030204" pitchFamily="34" charset="0"/>
                          <a:ea typeface="Calibri" panose="020F0502020204030204" pitchFamily="34" charset="0"/>
                          <a:cs typeface="Calibri" panose="020F0502020204030204" pitchFamily="34" charset="0"/>
                        </a:rPr>
                        <a:t>Popularność (%)</a:t>
                      </a:r>
                    </a:p>
                  </a:txBody>
                  <a:tcPr marL="59947" marR="59947" marT="59947" marB="59947">
                    <a:solidFill>
                      <a:schemeClr val="accent1">
                        <a:lumMod val="75000"/>
                      </a:schemeClr>
                    </a:solidFill>
                  </a:tcPr>
                </a:tc>
                <a:tc>
                  <a:txBody>
                    <a:bodyPr/>
                    <a:lstStyle/>
                    <a:p>
                      <a:pPr fontAlgn="t" latinLnBrk="0"/>
                      <a:r>
                        <a:rPr lang="pl-PL" sz="1800" b="0">
                          <a:solidFill>
                            <a:schemeClr val="bg1"/>
                          </a:solidFill>
                          <a:effectLst/>
                          <a:latin typeface="Calibri" panose="020F0502020204030204" pitchFamily="34" charset="0"/>
                          <a:ea typeface="Calibri" panose="020F0502020204030204" pitchFamily="34" charset="0"/>
                          <a:cs typeface="Calibri" panose="020F0502020204030204" pitchFamily="34" charset="0"/>
                        </a:rPr>
                        <a:t>Zalety</a:t>
                      </a:r>
                    </a:p>
                  </a:txBody>
                  <a:tcPr marL="59947" marR="59947" marT="59947" marB="59947">
                    <a:solidFill>
                      <a:schemeClr val="accent1">
                        <a:lumMod val="75000"/>
                      </a:schemeClr>
                    </a:solidFill>
                  </a:tcPr>
                </a:tc>
                <a:tc>
                  <a:txBody>
                    <a:bodyPr/>
                    <a:lstStyle/>
                    <a:p>
                      <a:pPr fontAlgn="t" latinLnBrk="0"/>
                      <a:r>
                        <a:rPr lang="pl-PL" sz="18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Wady</a:t>
                      </a:r>
                    </a:p>
                  </a:txBody>
                  <a:tcPr marL="59947" marR="59947" marT="59947" marB="59947">
                    <a:solidFill>
                      <a:schemeClr val="accent1">
                        <a:lumMod val="75000"/>
                      </a:schemeClr>
                    </a:solidFill>
                  </a:tcPr>
                </a:tc>
                <a:extLst>
                  <a:ext uri="{0D108BD9-81ED-4DB2-BD59-A6C34878D82A}">
                    <a16:rowId xmlns:a16="http://schemas.microsoft.com/office/drawing/2014/main" val="1913811405"/>
                  </a:ext>
                </a:extLst>
              </a:tr>
              <a:tr h="713715">
                <a:tc>
                  <a:txBody>
                    <a:bodyPr/>
                    <a:lstStyle/>
                    <a:p>
                      <a:pPr algn="ctr" fontAlgn="base" latinLnBrk="0"/>
                      <a:r>
                        <a:rPr lang="pl-PL" sz="1600" b="1">
                          <a:effectLst/>
                          <a:latin typeface="Calibri" panose="020F0502020204030204" pitchFamily="34" charset="0"/>
                          <a:ea typeface="Calibri" panose="020F0502020204030204" pitchFamily="34" charset="0"/>
                          <a:cs typeface="Calibri" panose="020F0502020204030204" pitchFamily="34" charset="0"/>
                        </a:rPr>
                        <a:t>&gt;</a:t>
                      </a:r>
                    </a:p>
                  </a:txBody>
                  <a:tcPr marL="59947" marR="59947" marT="44960" marB="44960" anchor="ctr"/>
                </a:tc>
                <a:tc>
                  <a:txBody>
                    <a:bodyPr/>
                    <a:lstStyle/>
                    <a:p>
                      <a:pPr algn="ct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65%</a:t>
                      </a:r>
                    </a:p>
                  </a:txBody>
                  <a:tcPr marL="59947" marR="59947" marT="44960" marB="44960" anchor="ctr"/>
                </a:tc>
                <a:tc>
                  <a:txBody>
                    <a:bodyPr/>
                    <a:lstStyle/>
                    <a:p>
                      <a:pP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Uniwersalny, minimalistyczny</a:t>
                      </a:r>
                    </a:p>
                  </a:txBody>
                  <a:tcPr marL="59947" marR="59947" marT="44960" marB="44960" anchor="ctr"/>
                </a:tc>
                <a:tc>
                  <a:txBody>
                    <a:bodyPr/>
                    <a:lstStyle/>
                    <a:p>
                      <a:pPr fontAlgn="base" latinLnBrk="0"/>
                      <a:r>
                        <a:rPr lang="pl-PL" sz="1600">
                          <a:effectLst/>
                          <a:latin typeface="Calibri" panose="020F0502020204030204" pitchFamily="34" charset="0"/>
                          <a:ea typeface="Calibri" panose="020F0502020204030204" pitchFamily="34" charset="0"/>
                          <a:cs typeface="Calibri" panose="020F0502020204030204" pitchFamily="34" charset="0"/>
                        </a:rPr>
                        <a:t>Może być mylący w głębokich hierarchiach</a:t>
                      </a:r>
                    </a:p>
                  </a:txBody>
                  <a:tcPr marL="59947" marR="59947" marT="44960" marB="44960" anchor="ctr"/>
                </a:tc>
                <a:extLst>
                  <a:ext uri="{0D108BD9-81ED-4DB2-BD59-A6C34878D82A}">
                    <a16:rowId xmlns:a16="http://schemas.microsoft.com/office/drawing/2014/main" val="3025852208"/>
                  </a:ext>
                </a:extLst>
              </a:tr>
              <a:tr h="549011">
                <a:tc>
                  <a:txBody>
                    <a:bodyPr/>
                    <a:lstStyle/>
                    <a:p>
                      <a:pPr algn="ctr" fontAlgn="base" latinLnBrk="0"/>
                      <a:r>
                        <a:rPr lang="pl-PL" sz="1600" b="1" dirty="0">
                          <a:effectLst/>
                          <a:latin typeface="Calibri" panose="020F0502020204030204" pitchFamily="34" charset="0"/>
                          <a:ea typeface="Calibri" panose="020F0502020204030204" pitchFamily="34" charset="0"/>
                          <a:cs typeface="Calibri" panose="020F0502020204030204" pitchFamily="34" charset="0"/>
                        </a:rPr>
                        <a:t>/</a:t>
                      </a:r>
                    </a:p>
                  </a:txBody>
                  <a:tcPr marL="59947" marR="59947" marT="44960" marB="44960" anchor="ctr"/>
                </a:tc>
                <a:tc>
                  <a:txBody>
                    <a:bodyPr/>
                    <a:lstStyle/>
                    <a:p>
                      <a:pPr algn="ct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20%</a:t>
                      </a:r>
                    </a:p>
                  </a:txBody>
                  <a:tcPr marL="59947" marR="59947" marT="44960" marB="44960" anchor="ctr"/>
                </a:tc>
                <a:tc>
                  <a:txBody>
                    <a:bodyPr/>
                    <a:lstStyle/>
                    <a:p>
                      <a:pP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Łatwe skojarzenie z URL</a:t>
                      </a:r>
                    </a:p>
                  </a:txBody>
                  <a:tcPr marL="59947" marR="59947" marT="44960" marB="44960" anchor="ctr"/>
                </a:tc>
                <a:tc>
                  <a:txBody>
                    <a:bodyPr/>
                    <a:lstStyle/>
                    <a:p>
                      <a:pPr fontAlgn="base" latinLnBrk="0"/>
                      <a:r>
                        <a:rPr lang="pl-PL" sz="1600">
                          <a:effectLst/>
                          <a:latin typeface="Calibri" panose="020F0502020204030204" pitchFamily="34" charset="0"/>
                          <a:ea typeface="Calibri" panose="020F0502020204030204" pitchFamily="34" charset="0"/>
                          <a:cs typeface="Calibri" panose="020F0502020204030204" pitchFamily="34" charset="0"/>
                        </a:rPr>
                        <a:t>Ryzyko niejednoznaczności</a:t>
                      </a:r>
                    </a:p>
                  </a:txBody>
                  <a:tcPr marL="59947" marR="59947" marT="44960" marB="44960" anchor="ctr"/>
                </a:tc>
                <a:extLst>
                  <a:ext uri="{0D108BD9-81ED-4DB2-BD59-A6C34878D82A}">
                    <a16:rowId xmlns:a16="http://schemas.microsoft.com/office/drawing/2014/main" val="3499763100"/>
                  </a:ext>
                </a:extLst>
              </a:tr>
              <a:tr h="549011">
                <a:tc>
                  <a:txBody>
                    <a:bodyPr/>
                    <a:lstStyle/>
                    <a:p>
                      <a:pPr algn="ctr" fontAlgn="base" latinLnBrk="0"/>
                      <a:r>
                        <a:rPr lang="pl-PL" sz="1600" b="1">
                          <a:effectLst/>
                          <a:latin typeface="Calibri" panose="020F0502020204030204" pitchFamily="34" charset="0"/>
                          <a:ea typeface="Calibri" panose="020F0502020204030204" pitchFamily="34" charset="0"/>
                          <a:cs typeface="Calibri" panose="020F0502020204030204" pitchFamily="34" charset="0"/>
                        </a:rPr>
                        <a:t>»</a:t>
                      </a:r>
                    </a:p>
                  </a:txBody>
                  <a:tcPr marL="59947" marR="59947" marT="44960" marB="44960" anchor="ctr"/>
                </a:tc>
                <a:tc>
                  <a:txBody>
                    <a:bodyPr/>
                    <a:lstStyle/>
                    <a:p>
                      <a:pPr algn="ct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10%</a:t>
                      </a:r>
                    </a:p>
                  </a:txBody>
                  <a:tcPr marL="59947" marR="59947" marT="44960" marB="44960" anchor="ctr"/>
                </a:tc>
                <a:tc>
                  <a:txBody>
                    <a:bodyPr/>
                    <a:lstStyle/>
                    <a:p>
                      <a:pPr fontAlgn="base" latinLnBrk="0"/>
                      <a:r>
                        <a:rPr lang="pl-PL" sz="1600">
                          <a:effectLst/>
                          <a:latin typeface="Calibri" panose="020F0502020204030204" pitchFamily="34" charset="0"/>
                          <a:ea typeface="Calibri" panose="020F0502020204030204" pitchFamily="34" charset="0"/>
                          <a:cs typeface="Calibri" panose="020F0502020204030204" pitchFamily="34" charset="0"/>
                        </a:rPr>
                        <a:t>Profesjonalny wygląd</a:t>
                      </a:r>
                    </a:p>
                  </a:txBody>
                  <a:tcPr marL="59947" marR="59947" marT="44960" marB="44960" anchor="ctr"/>
                </a:tc>
                <a:tc>
                  <a:txBody>
                    <a:bodyPr/>
                    <a:lstStyle/>
                    <a:p>
                      <a:pP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Zajmuje więcej miejsca</a:t>
                      </a:r>
                    </a:p>
                  </a:txBody>
                  <a:tcPr marL="59947" marR="59947" marT="44960" marB="44960" anchor="ctr"/>
                </a:tc>
                <a:extLst>
                  <a:ext uri="{0D108BD9-81ED-4DB2-BD59-A6C34878D82A}">
                    <a16:rowId xmlns:a16="http://schemas.microsoft.com/office/drawing/2014/main" val="3805375872"/>
                  </a:ext>
                </a:extLst>
              </a:tr>
              <a:tr h="549011">
                <a:tc>
                  <a:txBody>
                    <a:bodyPr/>
                    <a:lstStyle/>
                    <a:p>
                      <a:pPr algn="ctr" fontAlgn="base" latinLnBrk="0"/>
                      <a:r>
                        <a:rPr lang="pl-PL" sz="1600" b="1" dirty="0">
                          <a:effectLst/>
                          <a:latin typeface="Calibri" panose="020F0502020204030204" pitchFamily="34" charset="0"/>
                          <a:ea typeface="Calibri" panose="020F0502020204030204" pitchFamily="34" charset="0"/>
                          <a:cs typeface="Calibri" panose="020F0502020204030204" pitchFamily="34" charset="0"/>
                        </a:rPr>
                        <a:t>→</a:t>
                      </a:r>
                    </a:p>
                  </a:txBody>
                  <a:tcPr marL="59947" marR="59947" marT="44960" marB="44960" anchor="ctr"/>
                </a:tc>
                <a:tc>
                  <a:txBody>
                    <a:bodyPr/>
                    <a:lstStyle/>
                    <a:p>
                      <a:pPr algn="ct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15%</a:t>
                      </a:r>
                    </a:p>
                  </a:txBody>
                  <a:tcPr marL="59947" marR="59947" marT="44960" marB="44960" anchor="ctr"/>
                </a:tc>
                <a:tc>
                  <a:txBody>
                    <a:bodyPr/>
                    <a:lstStyle/>
                    <a:p>
                      <a:pP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Dynamiczna wizualizacja</a:t>
                      </a:r>
                    </a:p>
                  </a:txBody>
                  <a:tcPr marL="59947" marR="59947" marT="44960" marB="44960" anchor="ctr"/>
                </a:tc>
                <a:tc>
                  <a:txBody>
                    <a:bodyPr/>
                    <a:lstStyle/>
                    <a:p>
                      <a:pP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Wymaga odpowiedniej czcionki</a:t>
                      </a:r>
                    </a:p>
                  </a:txBody>
                  <a:tcPr marL="59947" marR="59947" marT="44960" marB="44960" anchor="ctr"/>
                </a:tc>
                <a:extLst>
                  <a:ext uri="{0D108BD9-81ED-4DB2-BD59-A6C34878D82A}">
                    <a16:rowId xmlns:a16="http://schemas.microsoft.com/office/drawing/2014/main" val="241220139"/>
                  </a:ext>
                </a:extLst>
              </a:tr>
              <a:tr h="549011">
                <a:tc>
                  <a:txBody>
                    <a:bodyPr/>
                    <a:lstStyle/>
                    <a:p>
                      <a:pPr algn="ct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Ikony SVG</a:t>
                      </a:r>
                    </a:p>
                  </a:txBody>
                  <a:tcPr marL="60960" marR="60960" anchor="ctr"/>
                </a:tc>
                <a:tc>
                  <a:txBody>
                    <a:bodyPr/>
                    <a:lstStyle/>
                    <a:p>
                      <a:pPr algn="ct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25%</a:t>
                      </a:r>
                    </a:p>
                  </a:txBody>
                  <a:tcPr marL="60960" marR="60960" anchor="ctr"/>
                </a:tc>
                <a:tc>
                  <a:txBody>
                    <a:bodyPr/>
                    <a:lstStyle/>
                    <a:p>
                      <a:pPr fontAlgn="base" latinLnBrk="0"/>
                      <a:r>
                        <a:rPr lang="pl-PL" sz="1600">
                          <a:effectLst/>
                          <a:latin typeface="Calibri" panose="020F0502020204030204" pitchFamily="34" charset="0"/>
                          <a:ea typeface="Calibri" panose="020F0502020204030204" pitchFamily="34" charset="0"/>
                          <a:cs typeface="Calibri" panose="020F0502020204030204" pitchFamily="34" charset="0"/>
                        </a:rPr>
                        <a:t>Personalizacja, responsywność</a:t>
                      </a:r>
                    </a:p>
                  </a:txBody>
                  <a:tcPr marL="60960" marR="60960" anchor="ctr"/>
                </a:tc>
                <a:tc>
                  <a:txBody>
                    <a:bodyPr/>
                    <a:lstStyle/>
                    <a:p>
                      <a:pPr fontAlgn="base" latinLnBrk="0"/>
                      <a:r>
                        <a:rPr lang="pl-PL" sz="1600" dirty="0">
                          <a:effectLst/>
                          <a:latin typeface="Calibri" panose="020F0502020204030204" pitchFamily="34" charset="0"/>
                          <a:ea typeface="Calibri" panose="020F0502020204030204" pitchFamily="34" charset="0"/>
                          <a:cs typeface="Calibri" panose="020F0502020204030204" pitchFamily="34" charset="0"/>
                        </a:rPr>
                        <a:t>Zwiększa złożoność kodu</a:t>
                      </a:r>
                    </a:p>
                  </a:txBody>
                  <a:tcPr marL="60960" marR="60960" anchor="ctr"/>
                </a:tc>
                <a:extLst>
                  <a:ext uri="{0D108BD9-81ED-4DB2-BD59-A6C34878D82A}">
                    <a16:rowId xmlns:a16="http://schemas.microsoft.com/office/drawing/2014/main" val="3749660657"/>
                  </a:ext>
                </a:extLst>
              </a:tr>
            </a:tbl>
          </a:graphicData>
        </a:graphic>
      </p:graphicFrame>
    </p:spTree>
    <p:extLst>
      <p:ext uri="{BB962C8B-B14F-4D97-AF65-F5344CB8AC3E}">
        <p14:creationId xmlns:p14="http://schemas.microsoft.com/office/powerpoint/2010/main" val="2745429867"/>
      </p:ext>
    </p:extLst>
  </p:cSld>
  <p:clrMapOvr>
    <a:masterClrMapping/>
  </p:clrMapOvr>
  <p:transition>
    <p:randomBa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Ścieżki powrotu  - porady</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3" name="pole tekstowe 12"/>
          <p:cNvSpPr txBox="1"/>
          <p:nvPr/>
        </p:nvSpPr>
        <p:spPr>
          <a:xfrm>
            <a:off x="759763" y="1050925"/>
            <a:ext cx="9080653" cy="5170646"/>
          </a:xfrm>
          <a:prstGeom prst="rect">
            <a:avLst/>
          </a:prstGeom>
          <a:noFill/>
        </p:spPr>
        <p:txBody>
          <a:bodyPr wrap="square" rtlCol="0">
            <a:spAutoFit/>
          </a:bodyPr>
          <a:lstStyle/>
          <a:p>
            <a:pPr marL="285750" indent="-285750" algn="l">
              <a:spcBef>
                <a:spcPts val="1200"/>
              </a:spcBef>
              <a:buFont typeface="Wingdings" panose="05000000000000000000" pitchFamily="2" charset="2"/>
              <a:buChar char="ü"/>
            </a:pPr>
            <a:r>
              <a:rPr lang="pl-PL" sz="1800" dirty="0">
                <a:solidFill>
                  <a:srgbClr val="C00000"/>
                </a:solidFill>
                <a:effectLst>
                  <a:outerShdw blurRad="38100" dist="38100" dir="2700000" algn="tl">
                    <a:srgbClr val="000000">
                      <a:alpha val="43137"/>
                    </a:srgbClr>
                  </a:outerShdw>
                </a:effectLst>
                <a:latin typeface="Calibri" panose="020F0502020204030204" pitchFamily="34" charset="0"/>
              </a:rPr>
              <a:t>Umieść ją na górze strony. </a:t>
            </a:r>
            <a:r>
              <a:rPr lang="pl-PL" sz="1800" dirty="0">
                <a:latin typeface="Calibri" panose="020F0502020204030204" pitchFamily="34" charset="0"/>
              </a:rPr>
              <a:t>Ścieżki powrotu najlepiej spełniają swoją rolę, gdy umieszczone są na górze strony.</a:t>
            </a:r>
          </a:p>
          <a:p>
            <a:pPr marL="285750" indent="-285750" algn="l">
              <a:spcBef>
                <a:spcPts val="1200"/>
              </a:spcBef>
              <a:buFont typeface="Wingdings" panose="05000000000000000000" pitchFamily="2" charset="2"/>
              <a:buChar char="ü"/>
            </a:pPr>
            <a:r>
              <a:rPr lang="pl-PL" sz="1800" dirty="0">
                <a:solidFill>
                  <a:srgbClr val="C00000"/>
                </a:solidFill>
                <a:effectLst>
                  <a:outerShdw blurRad="38100" dist="38100" dir="2700000" algn="tl">
                    <a:srgbClr val="000000">
                      <a:alpha val="43137"/>
                    </a:srgbClr>
                  </a:outerShdw>
                </a:effectLst>
                <a:latin typeface="Calibri" panose="020F0502020204030204" pitchFamily="34" charset="0"/>
              </a:rPr>
              <a:t>Używaj znaku (&gt;) między kolejnymi poziomami. </a:t>
            </a:r>
            <a:r>
              <a:rPr lang="pl-PL" sz="1800" dirty="0">
                <a:latin typeface="Calibri" panose="020F0502020204030204" pitchFamily="34" charset="0"/>
              </a:rPr>
              <a:t>Doświadczenie pokazało, że najlepszym separatorem kolejnych poziomów hierarchii jest znak (&gt;). Dwukropek (:) oraz ukośnik (/) są poprawne, jednak (&gt;) wygląda na najlepszy i najbardziej intuicyjny.</a:t>
            </a:r>
          </a:p>
          <a:p>
            <a:pPr marL="285750" indent="-285750" algn="l">
              <a:spcBef>
                <a:spcPts val="1200"/>
              </a:spcBef>
              <a:buFont typeface="Wingdings" panose="05000000000000000000" pitchFamily="2" charset="2"/>
              <a:buChar char="ü"/>
            </a:pPr>
            <a:r>
              <a:rPr lang="pl-PL" sz="1800" dirty="0">
                <a:solidFill>
                  <a:srgbClr val="C00000"/>
                </a:solidFill>
                <a:effectLst>
                  <a:outerShdw blurRad="38100" dist="38100" dir="2700000" algn="tl">
                    <a:srgbClr val="000000">
                      <a:alpha val="43137"/>
                    </a:srgbClr>
                  </a:outerShdw>
                </a:effectLst>
                <a:latin typeface="Calibri" panose="020F0502020204030204" pitchFamily="34" charset="0"/>
              </a:rPr>
              <a:t>Używaj niewielkich rozmiarów czcionek. </a:t>
            </a:r>
            <a:r>
              <a:rPr lang="pl-PL" sz="1800" dirty="0">
                <a:latin typeface="Calibri" panose="020F0502020204030204" pitchFamily="34" charset="0"/>
              </a:rPr>
              <a:t>Warto to robić, aby podkreślić, że element ten to tylko dodatek do systemu nawigacji.</a:t>
            </a:r>
          </a:p>
          <a:p>
            <a:pPr marL="285750" indent="-285750" algn="l">
              <a:spcBef>
                <a:spcPts val="1200"/>
              </a:spcBef>
              <a:buFont typeface="Wingdings" panose="05000000000000000000" pitchFamily="2" charset="2"/>
              <a:buChar char="ü"/>
            </a:pPr>
            <a:r>
              <a:rPr lang="pl-PL" sz="1800" dirty="0">
                <a:solidFill>
                  <a:srgbClr val="C00000"/>
                </a:solidFill>
                <a:effectLst>
                  <a:outerShdw blurRad="38100" dist="38100" dir="2700000" algn="tl">
                    <a:srgbClr val="000000">
                      <a:alpha val="43137"/>
                    </a:srgbClr>
                  </a:outerShdw>
                </a:effectLst>
                <a:latin typeface="Calibri" panose="020F0502020204030204" pitchFamily="34" charset="0"/>
              </a:rPr>
              <a:t>Nie traktuj jej jako zamiennika dla nazwy strony. </a:t>
            </a:r>
            <a:r>
              <a:rPr lang="pl-PL" sz="1800" dirty="0">
                <a:latin typeface="Calibri" panose="020F0502020204030204" pitchFamily="34" charset="0"/>
              </a:rPr>
              <a:t>Istnieje wiele stron, gdzie ostatni element ścieżki powrotu pełnił podwójną rolę przez co nazwa strony stawała się zbędna.</a:t>
            </a:r>
          </a:p>
          <a:p>
            <a:pPr algn="l">
              <a:spcBef>
                <a:spcPts val="1200"/>
              </a:spcBef>
            </a:pPr>
            <a:r>
              <a:rPr lang="pl-PL" sz="1800" dirty="0">
                <a:solidFill>
                  <a:schemeClr val="tx1"/>
                </a:solidFill>
                <a:effectLst>
                  <a:outerShdw blurRad="38100" dist="38100" dir="2700000" algn="tl">
                    <a:srgbClr val="000000">
                      <a:alpha val="43137"/>
                    </a:srgbClr>
                  </a:outerShdw>
                </a:effectLst>
                <a:latin typeface="Calibri" panose="020F0502020204030204" pitchFamily="34" charset="0"/>
              </a:rPr>
              <a:t>Opcjonalnie:</a:t>
            </a:r>
          </a:p>
          <a:p>
            <a:pPr marL="285750" indent="-285750" algn="l">
              <a:spcBef>
                <a:spcPts val="1200"/>
              </a:spcBef>
              <a:buFont typeface="Wingdings" panose="05000000000000000000" pitchFamily="2" charset="2"/>
              <a:buChar char="ü"/>
            </a:pPr>
            <a:r>
              <a:rPr lang="pl-PL" sz="1800" dirty="0">
                <a:solidFill>
                  <a:schemeClr val="tx1"/>
                </a:solidFill>
                <a:effectLst>
                  <a:outerShdw blurRad="38100" dist="38100" dir="2700000" algn="tl">
                    <a:srgbClr val="000000">
                      <a:alpha val="43137"/>
                    </a:srgbClr>
                  </a:outerShdw>
                </a:effectLst>
                <a:latin typeface="Calibri" panose="020F0502020204030204" pitchFamily="34" charset="0"/>
              </a:rPr>
              <a:t>Używaj „Jesteś tutaj". </a:t>
            </a:r>
            <a:r>
              <a:rPr lang="pl-PL" sz="1800" dirty="0">
                <a:latin typeface="Calibri" panose="020F0502020204030204" pitchFamily="34" charset="0"/>
              </a:rPr>
              <a:t>Większość osób rozumie znaczenie ścieżek, ale dodanie tych dwóch słów pozwoli uniknąć ewentualnych wątpliwości.</a:t>
            </a:r>
          </a:p>
          <a:p>
            <a:pPr marL="285750" indent="-285750" algn="l">
              <a:spcBef>
                <a:spcPts val="1200"/>
              </a:spcBef>
              <a:buFont typeface="Wingdings" panose="05000000000000000000" pitchFamily="2" charset="2"/>
              <a:buChar char="ü"/>
            </a:pPr>
            <a:r>
              <a:rPr lang="pl-PL" sz="1800" dirty="0">
                <a:solidFill>
                  <a:schemeClr val="tx1"/>
                </a:solidFill>
                <a:effectLst>
                  <a:outerShdw blurRad="38100" dist="38100" dir="2700000" algn="tl">
                    <a:srgbClr val="000000">
                      <a:alpha val="43137"/>
                    </a:srgbClr>
                  </a:outerShdw>
                </a:effectLst>
                <a:latin typeface="Calibri" panose="020F0502020204030204" pitchFamily="34" charset="0"/>
              </a:rPr>
              <a:t>Ostatni element wyróżnij pogrubioną czcionką. </a:t>
            </a:r>
            <a:r>
              <a:rPr lang="pl-PL" sz="1800" dirty="0">
                <a:latin typeface="Calibri" panose="020F0502020204030204" pitchFamily="34" charset="0"/>
              </a:rPr>
              <a:t>Ostatnia pozycja listy powinna być nazwą bieżącej strony, więc pogrubienie nada jej odpowiednie znaczenie.</a:t>
            </a:r>
            <a:br>
              <a:rPr lang="pl-PL" sz="1800" dirty="0">
                <a:latin typeface="Calibri" panose="020F0502020204030204" pitchFamily="34" charset="0"/>
              </a:rPr>
            </a:br>
            <a:endParaRPr lang="pl-PL" sz="1800" dirty="0">
              <a:latin typeface="Calibri" panose="020F0502020204030204" pitchFamily="34" charset="0"/>
            </a:endParaRPr>
          </a:p>
        </p:txBody>
      </p:sp>
    </p:spTree>
    <p:extLst>
      <p:ext uri="{BB962C8B-B14F-4D97-AF65-F5344CB8AC3E}">
        <p14:creationId xmlns:p14="http://schemas.microsoft.com/office/powerpoint/2010/main" val="3105438518"/>
      </p:ext>
    </p:extLst>
  </p:cSld>
  <p:clrMapOvr>
    <a:masterClrMapping/>
  </p:clrMapOvr>
  <p:transition>
    <p:randomBa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ts val="1200"/>
              </a:spcBef>
            </a:pPr>
            <a:r>
              <a:rPr lang="pl-PL" sz="2400" dirty="0">
                <a:latin typeface="Calibri" panose="020F0502020204030204" pitchFamily="34" charset="0"/>
              </a:rPr>
              <a:t>Hamburger menu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9" name="pole tekstowe 8"/>
          <p:cNvSpPr txBox="1"/>
          <p:nvPr/>
        </p:nvSpPr>
        <p:spPr>
          <a:xfrm>
            <a:off x="482576" y="947736"/>
            <a:ext cx="7956550" cy="5478423"/>
          </a:xfrm>
          <a:prstGeom prst="rect">
            <a:avLst/>
          </a:prstGeom>
          <a:noFill/>
        </p:spPr>
        <p:txBody>
          <a:bodyPr wrap="square" rtlCol="0">
            <a:spAutoFit/>
          </a:bodyPr>
          <a:lstStyle/>
          <a:p>
            <a:pPr algn="l">
              <a:spcBef>
                <a:spcPts val="1200"/>
              </a:spcBef>
            </a:pP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Menu hamburgerowe </a:t>
            </a:r>
            <a:r>
              <a:rPr lang="pl-PL" sz="2000" dirty="0">
                <a:latin typeface="Calibri" panose="020F0502020204030204" pitchFamily="34" charset="0"/>
              </a:rPr>
              <a:t>to ikona składająca się najczęściej z trzech poziomych linii, która po kliknięciu rozwija menu nawigacyjne. Stała się uniwersalnie rozpoznawalną ikoną do otwierania nawigacji na stronach internetowych i w aplikacjach mobilnych.</a:t>
            </a:r>
          </a:p>
          <a:p>
            <a:pPr algn="l">
              <a:spcBef>
                <a:spcPts val="1200"/>
              </a:spcBef>
            </a:pPr>
            <a:r>
              <a:rPr lang="pl-PL" sz="2000" dirty="0">
                <a:effectLst>
                  <a:outerShdw blurRad="38100" dist="38100" dir="2700000" algn="tl">
                    <a:srgbClr val="000000">
                      <a:alpha val="43137"/>
                    </a:srgbClr>
                  </a:outerShdw>
                </a:effectLst>
                <a:latin typeface="Calibri" panose="020F0502020204030204" pitchFamily="34" charset="0"/>
              </a:rPr>
              <a:t>Charakterystyka:</a:t>
            </a:r>
          </a:p>
          <a:p>
            <a:pPr marL="342900" indent="-342900" algn="l">
              <a:spcBef>
                <a:spcPts val="1200"/>
              </a:spcBef>
              <a:buFont typeface="Arial" panose="020B0604020202020204" pitchFamily="34" charset="0"/>
              <a:buChar char="•"/>
            </a:pPr>
            <a:r>
              <a:rPr lang="pl-PL" sz="2000" dirty="0">
                <a:latin typeface="Calibri" panose="020F0502020204030204" pitchFamily="34" charset="0"/>
              </a:rPr>
              <a:t>Oszczędza miejsce na ekranie, szczególnie na urządzeniach mobilnych</a:t>
            </a:r>
          </a:p>
          <a:p>
            <a:pPr marL="342900" indent="-342900" algn="l">
              <a:spcBef>
                <a:spcPts val="1200"/>
              </a:spcBef>
              <a:buFont typeface="Arial" panose="020B0604020202020204" pitchFamily="34" charset="0"/>
              <a:buChar char="•"/>
            </a:pPr>
            <a:r>
              <a:rPr lang="pl-PL" sz="2000" dirty="0">
                <a:latin typeface="Calibri" panose="020F0502020204030204" pitchFamily="34" charset="0"/>
              </a:rPr>
              <a:t>Pozwala ukryć rozbudowane menu</a:t>
            </a:r>
          </a:p>
          <a:p>
            <a:pPr marL="342900" indent="-342900" algn="l">
              <a:spcBef>
                <a:spcPts val="1200"/>
              </a:spcBef>
              <a:buFont typeface="Arial" panose="020B0604020202020204" pitchFamily="34" charset="0"/>
              <a:buChar char="•"/>
            </a:pPr>
            <a:r>
              <a:rPr lang="pl-PL" sz="2000" dirty="0">
                <a:latin typeface="Calibri" panose="020F0502020204030204" pitchFamily="34" charset="0"/>
              </a:rPr>
              <a:t>Wymaga dodatkowej interakcji (kliknięcia) aby uzyskać dostęp do opcji nawigacyjnych</a:t>
            </a:r>
          </a:p>
          <a:p>
            <a:pPr algn="l">
              <a:spcBef>
                <a:spcPts val="1200"/>
              </a:spcBef>
            </a:pPr>
            <a:r>
              <a:rPr lang="pl-PL" sz="2000" dirty="0">
                <a:effectLst>
                  <a:outerShdw blurRad="38100" dist="38100" dir="2700000" algn="tl">
                    <a:srgbClr val="000000">
                      <a:alpha val="43137"/>
                    </a:srgbClr>
                  </a:outerShdw>
                </a:effectLst>
                <a:latin typeface="Calibri" panose="020F0502020204030204" pitchFamily="34" charset="0"/>
              </a:rPr>
              <a:t>Statystyka:</a:t>
            </a:r>
          </a:p>
          <a:p>
            <a:pPr marL="342900" indent="-342900" algn="l">
              <a:spcBef>
                <a:spcPts val="1200"/>
              </a:spcBef>
              <a:buFont typeface="Arial" panose="020B0604020202020204" pitchFamily="34" charset="0"/>
              <a:buChar char="•"/>
            </a:pPr>
            <a:r>
              <a:rPr lang="pl-PL" sz="2000" dirty="0">
                <a:latin typeface="Calibri" panose="020F0502020204030204" pitchFamily="34" charset="0"/>
              </a:rPr>
              <a:t>Według badania </a:t>
            </a:r>
            <a:r>
              <a:rPr lang="pl-PL" sz="2000" dirty="0" err="1">
                <a:latin typeface="Calibri" panose="020F0502020204030204" pitchFamily="34" charset="0"/>
              </a:rPr>
              <a:t>Statista</a:t>
            </a:r>
            <a:r>
              <a:rPr lang="pl-PL" sz="2000" dirty="0">
                <a:latin typeface="Calibri" panose="020F0502020204030204" pitchFamily="34" charset="0"/>
              </a:rPr>
              <a:t> z 2021 roku, 71% aplikacji mobilnych używa przycisku menu hamburgerowego jako głównej opcji nawigacji</a:t>
            </a:r>
          </a:p>
          <a:p>
            <a:pPr marL="342900" indent="-342900" algn="l">
              <a:spcBef>
                <a:spcPts val="1200"/>
              </a:spcBef>
              <a:buFont typeface="Arial" panose="020B0604020202020204" pitchFamily="34" charset="0"/>
              <a:buChar char="•"/>
            </a:pPr>
            <a:r>
              <a:rPr lang="pl-PL" sz="2000" dirty="0">
                <a:latin typeface="Calibri" panose="020F0502020204030204" pitchFamily="34" charset="0"/>
              </a:rPr>
              <a:t>Badanie Nielsen Norman </a:t>
            </a:r>
            <a:r>
              <a:rPr lang="pl-PL" sz="2000" dirty="0" err="1">
                <a:latin typeface="Calibri" panose="020F0502020204030204" pitchFamily="34" charset="0"/>
              </a:rPr>
              <a:t>Group</a:t>
            </a:r>
            <a:r>
              <a:rPr lang="pl-PL" sz="2000" dirty="0">
                <a:latin typeface="Calibri" panose="020F0502020204030204" pitchFamily="34" charset="0"/>
              </a:rPr>
              <a:t> wykazało, że 84% witryn e-commerce używa przycisku menu hamburgerowego</a:t>
            </a:r>
          </a:p>
        </p:txBody>
      </p:sp>
      <p:sp>
        <p:nvSpPr>
          <p:cNvPr id="3" name="AutoShape 2" descr="Co to jest przycisk menu Hamburger?">
            <a:extLst>
              <a:ext uri="{FF2B5EF4-FFF2-40B4-BE49-F238E27FC236}">
                <a16:creationId xmlns:a16="http://schemas.microsoft.com/office/drawing/2014/main" id="{5E19DCC8-2049-C09C-8F72-5223BC68D3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4" name="Obraz 3">
            <a:extLst>
              <a:ext uri="{FF2B5EF4-FFF2-40B4-BE49-F238E27FC236}">
                <a16:creationId xmlns:a16="http://schemas.microsoft.com/office/drawing/2014/main" id="{F0F64601-8E65-DAFC-ACE9-D78C182A03F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2609" t="5909" r="6325" b="8542"/>
          <a:stretch/>
        </p:blipFill>
        <p:spPr>
          <a:xfrm>
            <a:off x="9101008" y="1124744"/>
            <a:ext cx="2491210" cy="1080121"/>
          </a:xfrm>
          <a:prstGeom prst="rect">
            <a:avLst/>
          </a:prstGeom>
        </p:spPr>
      </p:pic>
      <p:pic>
        <p:nvPicPr>
          <p:cNvPr id="5" name="Obraz 4">
            <a:extLst>
              <a:ext uri="{FF2B5EF4-FFF2-40B4-BE49-F238E27FC236}">
                <a16:creationId xmlns:a16="http://schemas.microsoft.com/office/drawing/2014/main" id="{5D4B7D55-70E3-B3B3-FE78-0D953EF0CDF8}"/>
              </a:ext>
            </a:extLst>
          </p:cNvPr>
          <p:cNvPicPr>
            <a:picLocks noChangeAspect="1"/>
          </p:cNvPicPr>
          <p:nvPr/>
        </p:nvPicPr>
        <p:blipFill rotWithShape="1">
          <a:blip r:embed="rId6"/>
          <a:srcRect l="10155" t="16975" r="11413" b="22438"/>
          <a:stretch/>
        </p:blipFill>
        <p:spPr>
          <a:xfrm>
            <a:off x="9336360" y="3727945"/>
            <a:ext cx="2245850" cy="1040941"/>
          </a:xfrm>
          <a:prstGeom prst="rect">
            <a:avLst/>
          </a:prstGeom>
        </p:spPr>
      </p:pic>
    </p:spTree>
    <p:extLst>
      <p:ext uri="{BB962C8B-B14F-4D97-AF65-F5344CB8AC3E}">
        <p14:creationId xmlns:p14="http://schemas.microsoft.com/office/powerpoint/2010/main" val="4000890840"/>
      </p:ext>
    </p:extLst>
  </p:cSld>
  <p:clrMapOvr>
    <a:masterClrMapping/>
  </p:clrMapOvr>
  <p:transition>
    <p:randomBa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ts val="1200"/>
              </a:spcBef>
            </a:pPr>
            <a:r>
              <a:rPr lang="pl-PL" sz="2400" dirty="0">
                <a:latin typeface="Calibri" panose="020F0502020204030204" pitchFamily="34" charset="0"/>
              </a:rPr>
              <a:t>Hamburger menu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pic>
        <p:nvPicPr>
          <p:cNvPr id="4" name="Obraz 3">
            <a:extLst>
              <a:ext uri="{FF2B5EF4-FFF2-40B4-BE49-F238E27FC236}">
                <a16:creationId xmlns:a16="http://schemas.microsoft.com/office/drawing/2014/main" id="{EDB5B342-E185-EDB8-82E8-AA5DEDE9BB64}"/>
              </a:ext>
            </a:extLst>
          </p:cNvPr>
          <p:cNvPicPr>
            <a:picLocks noChangeAspect="1"/>
          </p:cNvPicPr>
          <p:nvPr/>
        </p:nvPicPr>
        <p:blipFill rotWithShape="1">
          <a:blip r:embed="rId4"/>
          <a:srcRect b="7558"/>
          <a:stretch/>
        </p:blipFill>
        <p:spPr>
          <a:xfrm>
            <a:off x="6096000" y="2987960"/>
            <a:ext cx="3888432" cy="3312368"/>
          </a:xfrm>
          <a:prstGeom prst="rect">
            <a:avLst/>
          </a:prstGeom>
        </p:spPr>
      </p:pic>
      <p:sp>
        <p:nvSpPr>
          <p:cNvPr id="5" name="pole tekstowe 4">
            <a:extLst>
              <a:ext uri="{FF2B5EF4-FFF2-40B4-BE49-F238E27FC236}">
                <a16:creationId xmlns:a16="http://schemas.microsoft.com/office/drawing/2014/main" id="{2CE03D9E-02EE-13F4-A069-E298573A790A}"/>
              </a:ext>
            </a:extLst>
          </p:cNvPr>
          <p:cNvSpPr txBox="1"/>
          <p:nvPr/>
        </p:nvSpPr>
        <p:spPr>
          <a:xfrm>
            <a:off x="763589" y="1412776"/>
            <a:ext cx="2596107" cy="707886"/>
          </a:xfrm>
          <a:prstGeom prst="rect">
            <a:avLst/>
          </a:prstGeom>
          <a:noFill/>
        </p:spPr>
        <p:txBody>
          <a:bodyPr wrap="square" rtlCol="0">
            <a:spAutoFit/>
          </a:bodyPr>
          <a:lstStyle/>
          <a:p>
            <a:pPr algn="l"/>
            <a:r>
              <a:rPr lang="pl-PL" sz="2000" dirty="0">
                <a:latin typeface="Calibri" panose="020F0502020204030204" pitchFamily="34" charset="0"/>
                <a:ea typeface="Calibri" panose="020F0502020204030204" pitchFamily="34" charset="0"/>
                <a:cs typeface="Calibri" panose="020F0502020204030204" pitchFamily="34" charset="0"/>
              </a:rPr>
              <a:t>Najczęściej wykorzystywane ikony </a:t>
            </a:r>
          </a:p>
        </p:txBody>
      </p:sp>
      <p:pic>
        <p:nvPicPr>
          <p:cNvPr id="3" name="Obraz 2">
            <a:extLst>
              <a:ext uri="{FF2B5EF4-FFF2-40B4-BE49-F238E27FC236}">
                <a16:creationId xmlns:a16="http://schemas.microsoft.com/office/drawing/2014/main" id="{67A06E89-22E8-E4B0-D44A-7731409FB9AC}"/>
              </a:ext>
            </a:extLst>
          </p:cNvPr>
          <p:cNvPicPr>
            <a:picLocks noChangeAspect="1"/>
          </p:cNvPicPr>
          <p:nvPr/>
        </p:nvPicPr>
        <p:blipFill>
          <a:blip r:embed="rId5"/>
          <a:stretch>
            <a:fillRect/>
          </a:stretch>
        </p:blipFill>
        <p:spPr>
          <a:xfrm>
            <a:off x="4079776" y="1268760"/>
            <a:ext cx="6510213" cy="1319020"/>
          </a:xfrm>
          <a:prstGeom prst="rect">
            <a:avLst/>
          </a:prstGeom>
        </p:spPr>
      </p:pic>
      <p:sp>
        <p:nvSpPr>
          <p:cNvPr id="6" name="pole tekstowe 5">
            <a:extLst>
              <a:ext uri="{FF2B5EF4-FFF2-40B4-BE49-F238E27FC236}">
                <a16:creationId xmlns:a16="http://schemas.microsoft.com/office/drawing/2014/main" id="{02D00DE1-0777-C89F-A563-141A2EAB535A}"/>
              </a:ext>
            </a:extLst>
          </p:cNvPr>
          <p:cNvSpPr txBox="1"/>
          <p:nvPr/>
        </p:nvSpPr>
        <p:spPr>
          <a:xfrm>
            <a:off x="3294597" y="3501008"/>
            <a:ext cx="2596107" cy="400110"/>
          </a:xfrm>
          <a:prstGeom prst="rect">
            <a:avLst/>
          </a:prstGeom>
          <a:noFill/>
        </p:spPr>
        <p:txBody>
          <a:bodyPr wrap="square" rtlCol="0">
            <a:spAutoFit/>
          </a:bodyPr>
          <a:lstStyle/>
          <a:p>
            <a:pPr algn="l"/>
            <a:r>
              <a:rPr lang="pl-PL" sz="2000" dirty="0">
                <a:latin typeface="Calibri" panose="020F0502020204030204" pitchFamily="34" charset="0"/>
                <a:ea typeface="Calibri" panose="020F0502020204030204" pitchFamily="34" charset="0"/>
                <a:cs typeface="Calibri" panose="020F0502020204030204" pitchFamily="34" charset="0"/>
              </a:rPr>
              <a:t>Ale też wiele innych…</a:t>
            </a:r>
          </a:p>
        </p:txBody>
      </p:sp>
      <p:sp>
        <p:nvSpPr>
          <p:cNvPr id="7" name="pole tekstowe 6">
            <a:extLst>
              <a:ext uri="{FF2B5EF4-FFF2-40B4-BE49-F238E27FC236}">
                <a16:creationId xmlns:a16="http://schemas.microsoft.com/office/drawing/2014/main" id="{0BCD2E3A-2094-D8EA-E931-FAD2B5B430D2}"/>
              </a:ext>
            </a:extLst>
          </p:cNvPr>
          <p:cNvSpPr txBox="1"/>
          <p:nvPr/>
        </p:nvSpPr>
        <p:spPr>
          <a:xfrm>
            <a:off x="1199456" y="4509120"/>
            <a:ext cx="3744416" cy="1015663"/>
          </a:xfrm>
          <a:prstGeom prst="rect">
            <a:avLst/>
          </a:prstGeom>
          <a:noFill/>
        </p:spPr>
        <p:txBody>
          <a:bodyPr wrap="square" rtlCol="0">
            <a:spAutoFit/>
          </a:bodyPr>
          <a:lstStyle/>
          <a:p>
            <a:pPr algn="l"/>
            <a:r>
              <a:rPr lang="pl-PL" sz="2000" dirty="0">
                <a:latin typeface="Calibri" panose="020F0502020204030204" pitchFamily="34" charset="0"/>
                <a:ea typeface="Calibri" panose="020F0502020204030204" pitchFamily="34" charset="0"/>
                <a:cs typeface="Calibri" panose="020F0502020204030204" pitchFamily="34" charset="0"/>
              </a:rPr>
              <a:t>Menu hamburgerowe często współpracuje z mechanizmem nazywanym </a:t>
            </a:r>
            <a:r>
              <a:rPr lang="pl-PL" sz="2000" dirty="0">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szufladą nawigacyjną</a:t>
            </a:r>
          </a:p>
        </p:txBody>
      </p:sp>
    </p:spTree>
    <p:extLst>
      <p:ext uri="{BB962C8B-B14F-4D97-AF65-F5344CB8AC3E}">
        <p14:creationId xmlns:p14="http://schemas.microsoft.com/office/powerpoint/2010/main" val="123062218"/>
      </p:ext>
    </p:extLst>
  </p:cSld>
  <p:clrMapOvr>
    <a:masterClrMapping/>
  </p:clrMapOvr>
  <p:transition>
    <p:randomBa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E8B9F-3618-0F55-1D9E-91FF3ADB2060}"/>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36E83530-B912-5970-6258-7FB8711008A7}"/>
              </a:ext>
            </a:extLst>
          </p:cNvPr>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1BAE387D-60A4-B6C9-3AED-BA4C569DD488}"/>
              </a:ext>
            </a:extLst>
          </p:cNvPr>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EE23F895-275F-242E-CA96-29EBA9F09FB3}"/>
              </a:ext>
            </a:extLst>
          </p:cNvPr>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ts val="1200"/>
              </a:spcBef>
            </a:pPr>
            <a:r>
              <a:rPr lang="pl-PL" sz="2400" dirty="0">
                <a:latin typeface="Calibri" panose="020F0502020204030204" pitchFamily="34" charset="0"/>
              </a:rPr>
              <a:t>Szuflada nawigacyjna</a:t>
            </a:r>
          </a:p>
        </p:txBody>
      </p:sp>
      <p:pic>
        <p:nvPicPr>
          <p:cNvPr id="14343" name="Picture 43" descr="C:\Users\Volfek\Desktop\ablogo..gif">
            <a:extLst>
              <a:ext uri="{FF2B5EF4-FFF2-40B4-BE49-F238E27FC236}">
                <a16:creationId xmlns:a16="http://schemas.microsoft.com/office/drawing/2014/main" id="{3A43B91D-266B-D65F-2EE8-185C1171A4A1}"/>
              </a:ext>
            </a:extLst>
          </p:cNvPr>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6" name="pole tekstowe 5">
            <a:extLst>
              <a:ext uri="{FF2B5EF4-FFF2-40B4-BE49-F238E27FC236}">
                <a16:creationId xmlns:a16="http://schemas.microsoft.com/office/drawing/2014/main" id="{AF3F5659-9AF4-72AB-EAA1-BA922C3F0A52}"/>
              </a:ext>
            </a:extLst>
          </p:cNvPr>
          <p:cNvSpPr txBox="1"/>
          <p:nvPr/>
        </p:nvSpPr>
        <p:spPr>
          <a:xfrm>
            <a:off x="850888" y="1268760"/>
            <a:ext cx="5101096" cy="4247317"/>
          </a:xfrm>
          <a:prstGeom prst="rect">
            <a:avLst/>
          </a:prstGeom>
          <a:noFill/>
        </p:spPr>
        <p:txBody>
          <a:bodyPr wrap="square" rtlCol="0">
            <a:spAutoFit/>
          </a:bodyPr>
          <a:lstStyle/>
          <a:p>
            <a:pPr algn="l">
              <a:spcBef>
                <a:spcPts val="600"/>
              </a:spcBef>
            </a:pPr>
            <a:r>
              <a:rPr lang="pl-PL" sz="2000" dirty="0">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Szuflady Nawigacyjne (</a:t>
            </a:r>
            <a:r>
              <a:rPr lang="pl-PL" sz="2000" dirty="0" err="1">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Navigation</a:t>
            </a:r>
            <a:r>
              <a:rPr lang="pl-PL" sz="2000" dirty="0">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pl-PL" sz="2000" dirty="0" err="1">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Drawers</a:t>
            </a:r>
            <a:r>
              <a:rPr lang="pl-PL" sz="2000" dirty="0">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p>
          <a:p>
            <a:pPr algn="l">
              <a:spcBef>
                <a:spcPts val="600"/>
              </a:spcBef>
            </a:pPr>
            <a:r>
              <a:rPr lang="pl-PL" sz="2000" dirty="0">
                <a:latin typeface="Calibri" panose="020F0502020204030204" pitchFamily="34" charset="0"/>
                <a:ea typeface="Calibri" panose="020F0502020204030204" pitchFamily="34" charset="0"/>
                <a:cs typeface="Calibri" panose="020F0502020204030204" pitchFamily="34" charset="0"/>
              </a:rPr>
              <a:t>Szuflady nawigacyjne to menu, które wysuwają się z boku ekranu po kliknięciu w określony element (często ikonę hamburger menu).</a:t>
            </a:r>
          </a:p>
          <a:p>
            <a:pPr algn="l">
              <a:spcBef>
                <a:spcPts val="600"/>
              </a:spcBef>
            </a:pPr>
            <a:endParaRPr lang="pl-PL" sz="2000" dirty="0">
              <a:latin typeface="Calibri" panose="020F0502020204030204" pitchFamily="34" charset="0"/>
              <a:ea typeface="Calibri" panose="020F0502020204030204" pitchFamily="34" charset="0"/>
              <a:cs typeface="Calibri" panose="020F0502020204030204" pitchFamily="34" charset="0"/>
            </a:endParaRPr>
          </a:p>
          <a:p>
            <a:pPr algn="l">
              <a:spcBef>
                <a:spcPts val="600"/>
              </a:spcBef>
            </a:pPr>
            <a:r>
              <a:rPr lang="pl-PL" sz="2000" dirty="0">
                <a:latin typeface="Calibri" panose="020F0502020204030204" pitchFamily="34" charset="0"/>
                <a:ea typeface="Calibri" panose="020F0502020204030204" pitchFamily="34" charset="0"/>
                <a:cs typeface="Calibri" panose="020F0502020204030204" pitchFamily="34" charset="0"/>
              </a:rPr>
              <a:t>Charakterystyka:</a:t>
            </a:r>
          </a:p>
          <a:p>
            <a:pPr marL="342900" indent="-342900" algn="l">
              <a:spcBef>
                <a:spcPts val="600"/>
              </a:spcBef>
              <a:buFont typeface="Arial" panose="020B0604020202020204" pitchFamily="34" charset="0"/>
              <a:buChar char="•"/>
            </a:pPr>
            <a:r>
              <a:rPr lang="pl-PL" sz="2000" dirty="0">
                <a:latin typeface="Calibri" panose="020F0502020204030204" pitchFamily="34" charset="0"/>
                <a:ea typeface="Calibri" panose="020F0502020204030204" pitchFamily="34" charset="0"/>
                <a:cs typeface="Calibri" panose="020F0502020204030204" pitchFamily="34" charset="0"/>
              </a:rPr>
              <a:t>Często stosowane w responsywnych projektach mobilnych</a:t>
            </a:r>
          </a:p>
          <a:p>
            <a:pPr marL="342900" indent="-342900" algn="l">
              <a:spcBef>
                <a:spcPts val="600"/>
              </a:spcBef>
              <a:buFont typeface="Arial" panose="020B0604020202020204" pitchFamily="34" charset="0"/>
              <a:buChar char="•"/>
            </a:pPr>
            <a:r>
              <a:rPr lang="pl-PL" sz="2000" dirty="0">
                <a:latin typeface="Calibri" panose="020F0502020204030204" pitchFamily="34" charset="0"/>
                <a:ea typeface="Calibri" panose="020F0502020204030204" pitchFamily="34" charset="0"/>
                <a:cs typeface="Calibri" panose="020F0502020204030204" pitchFamily="34" charset="0"/>
              </a:rPr>
              <a:t>Używane również na desktopach gdy jest wiele pozycji menu</a:t>
            </a:r>
          </a:p>
          <a:p>
            <a:pPr marL="342900" indent="-342900" algn="l">
              <a:spcBef>
                <a:spcPts val="600"/>
              </a:spcBef>
              <a:buFont typeface="Arial" panose="020B0604020202020204" pitchFamily="34" charset="0"/>
              <a:buChar char="•"/>
            </a:pPr>
            <a:r>
              <a:rPr lang="pl-PL" sz="2000" dirty="0">
                <a:latin typeface="Calibri" panose="020F0502020204030204" pitchFamily="34" charset="0"/>
                <a:ea typeface="Calibri" panose="020F0502020204030204" pitchFamily="34" charset="0"/>
                <a:cs typeface="Calibri" panose="020F0502020204030204" pitchFamily="34" charset="0"/>
              </a:rPr>
              <a:t>Pozwalają zachować jak najwięcej miejsca na ekranie</a:t>
            </a:r>
          </a:p>
        </p:txBody>
      </p:sp>
      <p:pic>
        <p:nvPicPr>
          <p:cNvPr id="7" name="Obraz 6">
            <a:extLst>
              <a:ext uri="{FF2B5EF4-FFF2-40B4-BE49-F238E27FC236}">
                <a16:creationId xmlns:a16="http://schemas.microsoft.com/office/drawing/2014/main" id="{5FD171E6-1B5C-F23C-772C-C88365F9800B}"/>
              </a:ext>
            </a:extLst>
          </p:cNvPr>
          <p:cNvPicPr>
            <a:picLocks noChangeAspect="1"/>
          </p:cNvPicPr>
          <p:nvPr/>
        </p:nvPicPr>
        <p:blipFill>
          <a:blip r:embed="rId4"/>
          <a:srcRect r="41732"/>
          <a:stretch/>
        </p:blipFill>
        <p:spPr>
          <a:xfrm>
            <a:off x="6456040" y="1268760"/>
            <a:ext cx="5053831" cy="4680520"/>
          </a:xfrm>
          <a:prstGeom prst="rect">
            <a:avLst/>
          </a:prstGeom>
        </p:spPr>
      </p:pic>
    </p:spTree>
    <p:extLst>
      <p:ext uri="{BB962C8B-B14F-4D97-AF65-F5344CB8AC3E}">
        <p14:creationId xmlns:p14="http://schemas.microsoft.com/office/powerpoint/2010/main" val="85788988"/>
      </p:ext>
    </p:extLst>
  </p:cSld>
  <p:clrMapOvr>
    <a:masterClrMapping/>
  </p:clrMapOvr>
  <p:transition>
    <p:randomBa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1674B-6902-8A5E-1B7A-2902FB6DFA13}"/>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8C3267E7-CF93-7053-D3D1-4A2E6340E34C}"/>
              </a:ext>
            </a:extLst>
          </p:cNvPr>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2E414DD1-FD22-2DE9-E3E9-A492742F6CC2}"/>
              </a:ext>
            </a:extLst>
          </p:cNvPr>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A7701ABA-04D3-A732-5693-41E922F20FC9}"/>
              </a:ext>
            </a:extLst>
          </p:cNvPr>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Linki lokalne - nawigacja poprzez treść</a:t>
            </a:r>
          </a:p>
        </p:txBody>
      </p:sp>
      <p:pic>
        <p:nvPicPr>
          <p:cNvPr id="14343" name="Picture 43" descr="C:\Users\Volfek\Desktop\ablogo..gif">
            <a:extLst>
              <a:ext uri="{FF2B5EF4-FFF2-40B4-BE49-F238E27FC236}">
                <a16:creationId xmlns:a16="http://schemas.microsoft.com/office/drawing/2014/main" id="{1FE8220F-1013-A5F6-5CD6-2EA9C83437B6}"/>
              </a:ext>
            </a:extLst>
          </p:cNvPr>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pic>
        <p:nvPicPr>
          <p:cNvPr id="2" name="Obraz 1">
            <a:extLst>
              <a:ext uri="{FF2B5EF4-FFF2-40B4-BE49-F238E27FC236}">
                <a16:creationId xmlns:a16="http://schemas.microsoft.com/office/drawing/2014/main" id="{B2E585C4-83A2-99EC-47D8-76D195C46DAF}"/>
              </a:ext>
            </a:extLst>
          </p:cNvPr>
          <p:cNvPicPr>
            <a:picLocks noChangeAspect="1"/>
          </p:cNvPicPr>
          <p:nvPr/>
        </p:nvPicPr>
        <p:blipFill>
          <a:blip r:embed="rId4"/>
          <a:srcRect l="21966" r="4040"/>
          <a:stretch/>
        </p:blipFill>
        <p:spPr>
          <a:xfrm>
            <a:off x="5735960" y="2060848"/>
            <a:ext cx="6081607" cy="4032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pole tekstowe 2">
            <a:extLst>
              <a:ext uri="{FF2B5EF4-FFF2-40B4-BE49-F238E27FC236}">
                <a16:creationId xmlns:a16="http://schemas.microsoft.com/office/drawing/2014/main" id="{7B347302-A114-9979-3151-BB315BFFBE5B}"/>
              </a:ext>
            </a:extLst>
          </p:cNvPr>
          <p:cNvSpPr txBox="1"/>
          <p:nvPr/>
        </p:nvSpPr>
        <p:spPr>
          <a:xfrm>
            <a:off x="551384" y="3858434"/>
            <a:ext cx="4536504" cy="1754326"/>
          </a:xfrm>
          <a:prstGeom prst="rect">
            <a:avLst/>
          </a:prstGeom>
          <a:noFill/>
        </p:spPr>
        <p:txBody>
          <a:bodyPr wrap="square" rtlCol="0">
            <a:spAutoFit/>
          </a:bodyPr>
          <a:lstStyle/>
          <a:p>
            <a:pPr algn="just"/>
            <a:r>
              <a:rPr lang="pl-PL" sz="1800" dirty="0">
                <a:latin typeface="Calibri" panose="020F0502020204030204" pitchFamily="34" charset="0"/>
                <a:ea typeface="Calibri" panose="020F0502020204030204" pitchFamily="34" charset="0"/>
                <a:cs typeface="Calibri" panose="020F0502020204030204" pitchFamily="34" charset="0"/>
              </a:rPr>
              <a:t>Oprócz pomocy w nawigacji, linki lokalne są również ważnymi technikami wspomagającymi SEO. </a:t>
            </a:r>
          </a:p>
          <a:p>
            <a:pPr algn="just"/>
            <a:r>
              <a:rPr lang="pl-PL" sz="1800" dirty="0">
                <a:latin typeface="Calibri" panose="020F0502020204030204" pitchFamily="34" charset="0"/>
                <a:ea typeface="Calibri" panose="020F0502020204030204" pitchFamily="34" charset="0"/>
                <a:cs typeface="Calibri" panose="020F0502020204030204" pitchFamily="34" charset="0"/>
              </a:rPr>
              <a:t>Budowanie linków wewnętrznych z treścią witryny jest kluczowym narzędziem, które pomaga Google w indeksowaniu witryny.</a:t>
            </a:r>
          </a:p>
        </p:txBody>
      </p:sp>
      <p:sp>
        <p:nvSpPr>
          <p:cNvPr id="4" name="pole tekstowe 3">
            <a:extLst>
              <a:ext uri="{FF2B5EF4-FFF2-40B4-BE49-F238E27FC236}">
                <a16:creationId xmlns:a16="http://schemas.microsoft.com/office/drawing/2014/main" id="{EDD01E7C-65B1-26DF-2650-AC1A097BFF66}"/>
              </a:ext>
            </a:extLst>
          </p:cNvPr>
          <p:cNvSpPr txBox="1"/>
          <p:nvPr/>
        </p:nvSpPr>
        <p:spPr>
          <a:xfrm>
            <a:off x="695400" y="1245240"/>
            <a:ext cx="4536504" cy="1631216"/>
          </a:xfrm>
          <a:prstGeom prst="rect">
            <a:avLst/>
          </a:prstGeom>
          <a:noFill/>
        </p:spPr>
        <p:txBody>
          <a:bodyPr wrap="square" rtlCol="0">
            <a:spAutoFit/>
          </a:bodyPr>
          <a:lstStyle/>
          <a:p>
            <a:pPr algn="just"/>
            <a:r>
              <a:rPr lang="pl-PL" sz="2000" dirty="0">
                <a:latin typeface="Calibri" panose="020F0502020204030204" pitchFamily="34" charset="0"/>
                <a:ea typeface="Calibri" panose="020F0502020204030204" pitchFamily="34" charset="0"/>
                <a:cs typeface="Calibri" panose="020F0502020204030204" pitchFamily="34" charset="0"/>
              </a:rPr>
              <a:t>Gazety, czasopisma i wydawcy treści często używają lokalnych linków w swoich artykułach, a wiele firm może wykorzystywać lokalne linki na swoich blogach</a:t>
            </a:r>
          </a:p>
        </p:txBody>
      </p:sp>
    </p:spTree>
    <p:extLst>
      <p:ext uri="{BB962C8B-B14F-4D97-AF65-F5344CB8AC3E}">
        <p14:creationId xmlns:p14="http://schemas.microsoft.com/office/powerpoint/2010/main" val="4154305876"/>
      </p:ext>
    </p:extLst>
  </p:cSld>
  <p:clrMapOvr>
    <a:masterClrMapping/>
  </p:clrMapOvr>
  <p:transition>
    <p:randomBa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8344"/>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8344"/>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72909"/>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Skala problemu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05968"/>
            <a:ext cx="620713" cy="519112"/>
          </a:xfrm>
          <a:prstGeom prst="rect">
            <a:avLst/>
          </a:prstGeom>
          <a:noFill/>
          <a:ln w="9525">
            <a:noFill/>
            <a:miter lim="800000"/>
            <a:headEnd/>
            <a:tailEnd/>
          </a:ln>
        </p:spPr>
      </p:pic>
      <p:pic>
        <p:nvPicPr>
          <p:cNvPr id="73729" name="Picture 1"/>
          <p:cNvPicPr>
            <a:picLocks noChangeAspect="1" noChangeArrowheads="1"/>
          </p:cNvPicPr>
          <p:nvPr/>
        </p:nvPicPr>
        <p:blipFill>
          <a:blip r:embed="rId4" cstate="print"/>
          <a:srcRect/>
          <a:stretch>
            <a:fillRect/>
          </a:stretch>
        </p:blipFill>
        <p:spPr bwMode="auto">
          <a:xfrm>
            <a:off x="2524101" y="1000109"/>
            <a:ext cx="7856537" cy="5400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randomBa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89787-7AF4-B5EC-D058-D1D3AF6D2740}"/>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D1F9EC53-1BF3-466B-95B1-3BF82C4649ED}"/>
              </a:ext>
            </a:extLst>
          </p:cNvPr>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4AF833D1-5E14-93E0-9CDE-7D7151347189}"/>
              </a:ext>
            </a:extLst>
          </p:cNvPr>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5A979FE9-4E04-7F0E-7C55-CEBB3A0F02A7}"/>
              </a:ext>
            </a:extLst>
          </p:cNvPr>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Porównanie systemów nawigacji</a:t>
            </a:r>
          </a:p>
        </p:txBody>
      </p:sp>
      <p:pic>
        <p:nvPicPr>
          <p:cNvPr id="14343" name="Picture 43" descr="C:\Users\Volfek\Desktop\ablogo..gif">
            <a:extLst>
              <a:ext uri="{FF2B5EF4-FFF2-40B4-BE49-F238E27FC236}">
                <a16:creationId xmlns:a16="http://schemas.microsoft.com/office/drawing/2014/main" id="{6926CB11-0FC0-76DC-5DFA-96640B1E9D12}"/>
              </a:ext>
            </a:extLst>
          </p:cNvPr>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pic>
        <p:nvPicPr>
          <p:cNvPr id="109570" name="Picture 2">
            <a:extLst>
              <a:ext uri="{FF2B5EF4-FFF2-40B4-BE49-F238E27FC236}">
                <a16:creationId xmlns:a16="http://schemas.microsoft.com/office/drawing/2014/main" id="{0DF39797-8390-A567-3291-3B8194FC8AC8}"/>
              </a:ext>
            </a:extLst>
          </p:cNvPr>
          <p:cNvPicPr>
            <a:picLocks noChangeAspect="1" noChangeArrowheads="1"/>
          </p:cNvPicPr>
          <p:nvPr/>
        </p:nvPicPr>
        <p:blipFill>
          <a:blip r:embed="rId4" cstate="print"/>
          <a:srcRect/>
          <a:stretch>
            <a:fillRect/>
          </a:stretch>
        </p:blipFill>
        <p:spPr bwMode="auto">
          <a:xfrm>
            <a:off x="2452662" y="857232"/>
            <a:ext cx="5193288" cy="6000768"/>
          </a:xfrm>
          <a:prstGeom prst="rect">
            <a:avLst/>
          </a:prstGeom>
          <a:noFill/>
          <a:ln w="9525">
            <a:noFill/>
            <a:miter lim="800000"/>
            <a:headEnd/>
            <a:tailEnd/>
          </a:ln>
        </p:spPr>
      </p:pic>
    </p:spTree>
    <p:extLst>
      <p:ext uri="{BB962C8B-B14F-4D97-AF65-F5344CB8AC3E}">
        <p14:creationId xmlns:p14="http://schemas.microsoft.com/office/powerpoint/2010/main" val="2344203980"/>
      </p:ext>
    </p:extLst>
  </p:cSld>
  <p:clrMapOvr>
    <a:masterClrMapping/>
  </p:clrMapOvr>
  <p:transition>
    <p:randomBa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8581280"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Chmura </a:t>
            </a:r>
            <a:r>
              <a:rPr lang="pl-PL" sz="2400" b="1" dirty="0" err="1">
                <a:effectLst>
                  <a:outerShdw blurRad="38100" dist="38100" dir="2700000" algn="tl">
                    <a:srgbClr val="C0C0C0"/>
                  </a:outerShdw>
                </a:effectLst>
                <a:latin typeface="Calibri" panose="020F0502020204030204" pitchFamily="34" charset="0"/>
              </a:rPr>
              <a:t>tagów</a:t>
            </a:r>
            <a:r>
              <a:rPr lang="pl-PL" sz="2400" b="1" dirty="0">
                <a:effectLst>
                  <a:outerShdw blurRad="38100" dist="38100" dir="2700000" algn="tl">
                    <a:srgbClr val="C0C0C0"/>
                  </a:outerShdw>
                </a:effectLst>
                <a:latin typeface="Calibri" panose="020F0502020204030204" pitchFamily="34" charset="0"/>
              </a:rPr>
              <a:t> – przykład mechanizmu już niestosowanego</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pic>
        <p:nvPicPr>
          <p:cNvPr id="107524" name="Picture 4"/>
          <p:cNvPicPr>
            <a:picLocks noChangeAspect="1" noChangeArrowheads="1"/>
          </p:cNvPicPr>
          <p:nvPr/>
        </p:nvPicPr>
        <p:blipFill>
          <a:blip r:embed="rId4" cstate="print"/>
          <a:srcRect/>
          <a:stretch>
            <a:fillRect/>
          </a:stretch>
        </p:blipFill>
        <p:spPr bwMode="auto">
          <a:xfrm>
            <a:off x="6384032" y="1406679"/>
            <a:ext cx="2905125" cy="2686050"/>
          </a:xfrm>
          <a:prstGeom prst="rect">
            <a:avLst/>
          </a:prstGeom>
          <a:noFill/>
          <a:ln w="9525">
            <a:noFill/>
            <a:miter lim="800000"/>
            <a:headEnd/>
            <a:tailEnd/>
          </a:ln>
        </p:spPr>
      </p:pic>
      <p:pic>
        <p:nvPicPr>
          <p:cNvPr id="107526" name="Picture 6"/>
          <p:cNvPicPr>
            <a:picLocks noChangeAspect="1" noChangeArrowheads="1"/>
          </p:cNvPicPr>
          <p:nvPr/>
        </p:nvPicPr>
        <p:blipFill>
          <a:blip r:embed="rId5" cstate="print"/>
          <a:srcRect/>
          <a:stretch>
            <a:fillRect/>
          </a:stretch>
        </p:blipFill>
        <p:spPr bwMode="auto">
          <a:xfrm>
            <a:off x="3854367" y="4437112"/>
            <a:ext cx="4505325" cy="2076450"/>
          </a:xfrm>
          <a:prstGeom prst="rect">
            <a:avLst/>
          </a:prstGeom>
          <a:noFill/>
          <a:ln w="9525">
            <a:noFill/>
            <a:miter lim="800000"/>
            <a:headEnd/>
            <a:tailEnd/>
          </a:ln>
        </p:spPr>
      </p:pic>
      <p:pic>
        <p:nvPicPr>
          <p:cNvPr id="2" name="Picture 5">
            <a:extLst>
              <a:ext uri="{FF2B5EF4-FFF2-40B4-BE49-F238E27FC236}">
                <a16:creationId xmlns:a16="http://schemas.microsoft.com/office/drawing/2014/main" id="{EE11C5CA-A0C8-B3D5-C600-1410B1E01857}"/>
              </a:ext>
            </a:extLst>
          </p:cNvPr>
          <p:cNvPicPr>
            <a:picLocks noChangeAspect="1" noChangeArrowheads="1"/>
          </p:cNvPicPr>
          <p:nvPr/>
        </p:nvPicPr>
        <p:blipFill>
          <a:blip r:embed="rId6" cstate="print"/>
          <a:srcRect/>
          <a:stretch>
            <a:fillRect/>
          </a:stretch>
        </p:blipFill>
        <p:spPr bwMode="auto">
          <a:xfrm>
            <a:off x="9552384" y="3501008"/>
            <a:ext cx="2071702" cy="2831883"/>
          </a:xfrm>
          <a:prstGeom prst="rect">
            <a:avLst/>
          </a:prstGeom>
          <a:noFill/>
          <a:ln w="9525">
            <a:noFill/>
            <a:miter lim="800000"/>
            <a:headEnd/>
            <a:tailEnd/>
          </a:ln>
        </p:spPr>
      </p:pic>
      <p:pic>
        <p:nvPicPr>
          <p:cNvPr id="3" name="Picture 7">
            <a:extLst>
              <a:ext uri="{FF2B5EF4-FFF2-40B4-BE49-F238E27FC236}">
                <a16:creationId xmlns:a16="http://schemas.microsoft.com/office/drawing/2014/main" id="{8E6CC689-4C4D-897E-584D-69DA4FDEE6E6}"/>
              </a:ext>
            </a:extLst>
          </p:cNvPr>
          <p:cNvPicPr>
            <a:picLocks noChangeAspect="1" noChangeArrowheads="1"/>
          </p:cNvPicPr>
          <p:nvPr/>
        </p:nvPicPr>
        <p:blipFill>
          <a:blip r:embed="rId7" cstate="print"/>
          <a:srcRect/>
          <a:stretch>
            <a:fillRect/>
          </a:stretch>
        </p:blipFill>
        <p:spPr bwMode="auto">
          <a:xfrm>
            <a:off x="810968" y="2220394"/>
            <a:ext cx="3672408" cy="1807736"/>
          </a:xfrm>
          <a:prstGeom prst="rect">
            <a:avLst/>
          </a:prstGeom>
          <a:noFill/>
          <a:ln w="9525">
            <a:noFill/>
            <a:miter lim="800000"/>
            <a:headEnd/>
            <a:tailEnd/>
          </a:ln>
        </p:spPr>
      </p:pic>
      <p:sp>
        <p:nvSpPr>
          <p:cNvPr id="4" name="pole tekstowe 3">
            <a:extLst>
              <a:ext uri="{FF2B5EF4-FFF2-40B4-BE49-F238E27FC236}">
                <a16:creationId xmlns:a16="http://schemas.microsoft.com/office/drawing/2014/main" id="{74D2895E-8792-5553-63EF-C05712B63F50}"/>
              </a:ext>
            </a:extLst>
          </p:cNvPr>
          <p:cNvSpPr txBox="1"/>
          <p:nvPr/>
        </p:nvSpPr>
        <p:spPr>
          <a:xfrm>
            <a:off x="453232" y="1052736"/>
            <a:ext cx="5498752" cy="707886"/>
          </a:xfrm>
          <a:prstGeom prst="rect">
            <a:avLst/>
          </a:prstGeom>
          <a:noFill/>
        </p:spPr>
        <p:txBody>
          <a:bodyPr wrap="square" rtlCol="0">
            <a:spAutoFit/>
          </a:bodyPr>
          <a:lstStyle/>
          <a:p>
            <a:pPr algn="l"/>
            <a:r>
              <a:rPr lang="pl-PL" sz="2000" dirty="0">
                <a:latin typeface="Calibri" panose="020F0502020204030204" pitchFamily="34" charset="0"/>
                <a:ea typeface="Calibri" panose="020F0502020204030204" pitchFamily="34" charset="0"/>
                <a:cs typeface="Calibri" panose="020F0502020204030204" pitchFamily="34" charset="0"/>
              </a:rPr>
              <a:t>Chmurę </a:t>
            </a:r>
            <a:r>
              <a:rPr lang="pl-PL" sz="2000" dirty="0" err="1">
                <a:latin typeface="Calibri" panose="020F0502020204030204" pitchFamily="34" charset="0"/>
                <a:ea typeface="Calibri" panose="020F0502020204030204" pitchFamily="34" charset="0"/>
                <a:cs typeface="Calibri" panose="020F0502020204030204" pitchFamily="34" charset="0"/>
              </a:rPr>
              <a:t>tagów</a:t>
            </a:r>
            <a:r>
              <a:rPr lang="pl-PL" sz="2000" dirty="0">
                <a:latin typeface="Calibri" panose="020F0502020204030204" pitchFamily="34" charset="0"/>
                <a:ea typeface="Calibri" panose="020F0502020204030204" pitchFamily="34" charset="0"/>
                <a:cs typeface="Calibri" panose="020F0502020204030204" pitchFamily="34" charset="0"/>
              </a:rPr>
              <a:t> porzucona głownie ze względu na chaos jaki wprowadzała</a:t>
            </a:r>
          </a:p>
        </p:txBody>
      </p:sp>
    </p:spTree>
    <p:extLst>
      <p:ext uri="{BB962C8B-B14F-4D97-AF65-F5344CB8AC3E}">
        <p14:creationId xmlns:p14="http://schemas.microsoft.com/office/powerpoint/2010/main" val="3748121290"/>
      </p:ext>
    </p:extLst>
  </p:cSld>
  <p:clrMapOvr>
    <a:masterClrMapping/>
  </p:clrMapOvr>
  <p:transition>
    <p:randomBa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76575-21DC-829C-9E79-614A71D82E84}"/>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56E8D072-C133-8E13-6AE3-905B5F3C2A86}"/>
              </a:ext>
            </a:extLst>
          </p:cNvPr>
          <p:cNvSpPr>
            <a:spLocks noChangeArrowheads="1"/>
          </p:cNvSpPr>
          <p:nvPr/>
        </p:nvSpPr>
        <p:spPr bwMode="auto">
          <a:xfrm>
            <a:off x="0" y="620688"/>
            <a:ext cx="7956550" cy="1336675"/>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3075" name="Oval 3">
            <a:extLst>
              <a:ext uri="{FF2B5EF4-FFF2-40B4-BE49-F238E27FC236}">
                <a16:creationId xmlns:a16="http://schemas.microsoft.com/office/drawing/2014/main" id="{92ADDBC7-FDB8-6A8F-7F53-21F049F5AAB7}"/>
              </a:ext>
            </a:extLst>
          </p:cNvPr>
          <p:cNvSpPr>
            <a:spLocks noChangeArrowheads="1"/>
          </p:cNvSpPr>
          <p:nvPr/>
        </p:nvSpPr>
        <p:spPr bwMode="auto">
          <a:xfrm>
            <a:off x="7286626" y="620688"/>
            <a:ext cx="1325563" cy="1322387"/>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9" name="Text Box 5">
            <a:extLst>
              <a:ext uri="{FF2B5EF4-FFF2-40B4-BE49-F238E27FC236}">
                <a16:creationId xmlns:a16="http://schemas.microsoft.com/office/drawing/2014/main" id="{55D92929-0FF5-DB66-8783-14930D8DA033}"/>
              </a:ext>
            </a:extLst>
          </p:cNvPr>
          <p:cNvSpPr txBox="1">
            <a:spLocks noChangeArrowheads="1"/>
          </p:cNvSpPr>
          <p:nvPr/>
        </p:nvSpPr>
        <p:spPr bwMode="auto">
          <a:xfrm>
            <a:off x="785813" y="957238"/>
            <a:ext cx="7500963" cy="584775"/>
          </a:xfrm>
          <a:prstGeom prst="rect">
            <a:avLst/>
          </a:prstGeom>
          <a:noFill/>
          <a:ln w="9525">
            <a:noFill/>
            <a:miter lim="800000"/>
            <a:headEnd/>
            <a:tailEnd/>
          </a:ln>
          <a:effectLst/>
        </p:spPr>
        <p:txBody>
          <a:bodyPr wrap="square">
            <a:spAutoFit/>
          </a:bodyPr>
          <a:lstStyle/>
          <a:p>
            <a:pPr algn="l">
              <a:spcBef>
                <a:spcPct val="50000"/>
              </a:spcBef>
              <a:defRPr/>
            </a:pPr>
            <a:r>
              <a:rPr lang="pl-PL" sz="3200" b="1" dirty="0">
                <a:effectLst>
                  <a:outerShdw blurRad="38100" dist="38100" dir="2700000" algn="tl">
                    <a:srgbClr val="C0C0C0"/>
                  </a:outerShdw>
                </a:effectLst>
                <a:latin typeface="Calibri" panose="020F0502020204030204" pitchFamily="34" charset="0"/>
              </a:rPr>
              <a:t>Przykład rozwoju nawigacji</a:t>
            </a:r>
          </a:p>
        </p:txBody>
      </p:sp>
    </p:spTree>
    <p:extLst>
      <p:ext uri="{BB962C8B-B14F-4D97-AF65-F5344CB8AC3E}">
        <p14:creationId xmlns:p14="http://schemas.microsoft.com/office/powerpoint/2010/main" val="2422594952"/>
      </p:ext>
    </p:extLst>
  </p:cSld>
  <p:clrMapOvr>
    <a:masterClrMapping/>
  </p:clrMapOvr>
  <p:transition>
    <p:check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142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142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267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err="1">
                <a:effectLst>
                  <a:outerShdw blurRad="38100" dist="38100" dir="2700000" algn="tl">
                    <a:srgbClr val="C0C0C0"/>
                  </a:outerShdw>
                </a:effectLst>
                <a:latin typeface="Calibri" panose="020F0502020204030204" pitchFamily="34" charset="0"/>
              </a:rPr>
              <a:t>Amazon.com</a:t>
            </a:r>
            <a:r>
              <a:rPr lang="pl-PL" sz="2400" b="1" dirty="0">
                <a:effectLst>
                  <a:outerShdw blurRad="38100" dist="38100" dir="2700000" algn="tl">
                    <a:srgbClr val="C0C0C0"/>
                  </a:outerShdw>
                </a:effectLst>
                <a:latin typeface="Calibri" panose="020F0502020204030204" pitchFamily="34" charset="0"/>
              </a:rPr>
              <a:t>: historia pewnego menu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5732"/>
            <a:ext cx="620713" cy="519112"/>
          </a:xfrm>
          <a:prstGeom prst="rect">
            <a:avLst/>
          </a:prstGeom>
          <a:noFill/>
          <a:ln w="9525">
            <a:noFill/>
            <a:miter lim="800000"/>
            <a:headEnd/>
            <a:tailEnd/>
          </a:ln>
        </p:spPr>
      </p:pic>
      <p:pic>
        <p:nvPicPr>
          <p:cNvPr id="98306" name="Picture 2"/>
          <p:cNvPicPr>
            <a:picLocks noChangeAspect="1" noChangeArrowheads="1"/>
          </p:cNvPicPr>
          <p:nvPr/>
        </p:nvPicPr>
        <p:blipFill>
          <a:blip r:embed="rId4" cstate="print"/>
          <a:srcRect/>
          <a:stretch>
            <a:fillRect/>
          </a:stretch>
        </p:blipFill>
        <p:spPr bwMode="auto">
          <a:xfrm>
            <a:off x="2207568" y="1772816"/>
            <a:ext cx="7924652" cy="4106411"/>
          </a:xfrm>
          <a:prstGeom prst="rect">
            <a:avLst/>
          </a:prstGeom>
          <a:noFill/>
          <a:ln w="9525">
            <a:noFill/>
            <a:miter lim="800000"/>
            <a:headEnd/>
            <a:tailEnd/>
          </a:ln>
        </p:spPr>
      </p:pic>
      <p:sp>
        <p:nvSpPr>
          <p:cNvPr id="11" name="Prostokąt 10"/>
          <p:cNvSpPr/>
          <p:nvPr/>
        </p:nvSpPr>
        <p:spPr>
          <a:xfrm>
            <a:off x="623392" y="949156"/>
            <a:ext cx="806631" cy="461665"/>
          </a:xfrm>
          <a:prstGeom prst="rect">
            <a:avLst/>
          </a:prstGeom>
        </p:spPr>
        <p:txBody>
          <a:bodyPr wrap="none">
            <a:spAutoFit/>
          </a:bodyPr>
          <a:lstStyle/>
          <a:p>
            <a:r>
              <a:rPr lang="pl-PL" sz="2400" dirty="0">
                <a:solidFill>
                  <a:srgbClr val="C00000"/>
                </a:solidFill>
                <a:effectLst>
                  <a:outerShdw blurRad="38100" dist="38100" dir="2700000" algn="tl">
                    <a:srgbClr val="000000">
                      <a:alpha val="43137"/>
                    </a:srgbClr>
                  </a:outerShdw>
                </a:effectLst>
                <a:latin typeface="Calibri" panose="020F0502020204030204" pitchFamily="34" charset="0"/>
              </a:rPr>
              <a:t>1998</a:t>
            </a:r>
          </a:p>
        </p:txBody>
      </p:sp>
    </p:spTree>
  </p:cSld>
  <p:clrMapOvr>
    <a:masterClrMapping/>
  </p:clrMapOvr>
  <p:transition>
    <p:randomBa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err="1">
                <a:effectLst>
                  <a:outerShdw blurRad="38100" dist="38100" dir="2700000" algn="tl">
                    <a:srgbClr val="C0C0C0"/>
                  </a:outerShdw>
                </a:effectLst>
                <a:latin typeface="Calibri" panose="020F0502020204030204" pitchFamily="34" charset="0"/>
              </a:rPr>
              <a:t>Amazon.com</a:t>
            </a:r>
            <a:r>
              <a:rPr lang="pl-PL" sz="2400" b="1" dirty="0">
                <a:effectLst>
                  <a:outerShdw blurRad="38100" dist="38100" dir="2700000" algn="tl">
                    <a:srgbClr val="C0C0C0"/>
                  </a:outerShdw>
                </a:effectLst>
                <a:latin typeface="Calibri" panose="020F0502020204030204" pitchFamily="34" charset="0"/>
              </a:rPr>
              <a:t>: historia pewnego menu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pic>
        <p:nvPicPr>
          <p:cNvPr id="99330" name="Picture 2"/>
          <p:cNvPicPr>
            <a:picLocks noChangeAspect="1" noChangeArrowheads="1"/>
          </p:cNvPicPr>
          <p:nvPr/>
        </p:nvPicPr>
        <p:blipFill>
          <a:blip r:embed="rId4" cstate="print"/>
          <a:srcRect/>
          <a:stretch>
            <a:fillRect/>
          </a:stretch>
        </p:blipFill>
        <p:spPr bwMode="auto">
          <a:xfrm>
            <a:off x="3127042" y="1340768"/>
            <a:ext cx="6025872" cy="5012430"/>
          </a:xfrm>
          <a:prstGeom prst="rect">
            <a:avLst/>
          </a:prstGeom>
          <a:noFill/>
          <a:ln w="9525">
            <a:noFill/>
            <a:miter lim="800000"/>
            <a:headEnd/>
            <a:tailEnd/>
          </a:ln>
        </p:spPr>
      </p:pic>
      <p:sp>
        <p:nvSpPr>
          <p:cNvPr id="12" name="Prostokąt 11"/>
          <p:cNvSpPr/>
          <p:nvPr/>
        </p:nvSpPr>
        <p:spPr>
          <a:xfrm>
            <a:off x="459263" y="967071"/>
            <a:ext cx="2901498" cy="461665"/>
          </a:xfrm>
          <a:prstGeom prst="rect">
            <a:avLst/>
          </a:prstGeom>
        </p:spPr>
        <p:txBody>
          <a:bodyPr wrap="square">
            <a:spAutoFit/>
          </a:bodyPr>
          <a:lstStyle/>
          <a:p>
            <a:pPr algn="l"/>
            <a:r>
              <a:rPr lang="pl-PL" sz="2400" dirty="0">
                <a:solidFill>
                  <a:srgbClr val="C00000"/>
                </a:solidFill>
                <a:effectLst>
                  <a:outerShdw blurRad="38100" dist="38100" dir="2700000" algn="tl">
                    <a:srgbClr val="000000">
                      <a:alpha val="43137"/>
                    </a:srgbClr>
                  </a:outerShdw>
                </a:effectLst>
                <a:latin typeface="Calibri" panose="020F0502020204030204" pitchFamily="34" charset="0"/>
              </a:rPr>
              <a:t>1999-2000</a:t>
            </a:r>
          </a:p>
        </p:txBody>
      </p:sp>
    </p:spTree>
  </p:cSld>
  <p:clrMapOvr>
    <a:masterClrMapping/>
  </p:clrMapOvr>
  <p:transition>
    <p:randomBa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err="1">
                <a:effectLst>
                  <a:outerShdw blurRad="38100" dist="38100" dir="2700000" algn="tl">
                    <a:srgbClr val="C0C0C0"/>
                  </a:outerShdw>
                </a:effectLst>
                <a:latin typeface="Calibri" panose="020F0502020204030204" pitchFamily="34" charset="0"/>
              </a:rPr>
              <a:t>Amazon.com</a:t>
            </a:r>
            <a:r>
              <a:rPr lang="pl-PL" sz="2400" b="1" dirty="0">
                <a:effectLst>
                  <a:outerShdw blurRad="38100" dist="38100" dir="2700000" algn="tl">
                    <a:srgbClr val="C0C0C0"/>
                  </a:outerShdw>
                </a:effectLst>
                <a:latin typeface="Calibri" panose="020F0502020204030204" pitchFamily="34" charset="0"/>
              </a:rPr>
              <a:t>: historia pewnego menu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pic>
        <p:nvPicPr>
          <p:cNvPr id="100354" name="Picture 2"/>
          <p:cNvPicPr>
            <a:picLocks noChangeAspect="1" noChangeArrowheads="1"/>
          </p:cNvPicPr>
          <p:nvPr/>
        </p:nvPicPr>
        <p:blipFill>
          <a:blip r:embed="rId4" cstate="print"/>
          <a:srcRect/>
          <a:stretch>
            <a:fillRect/>
          </a:stretch>
        </p:blipFill>
        <p:spPr bwMode="auto">
          <a:xfrm>
            <a:off x="2567609" y="2420888"/>
            <a:ext cx="7747501" cy="2500330"/>
          </a:xfrm>
          <a:prstGeom prst="rect">
            <a:avLst/>
          </a:prstGeom>
          <a:noFill/>
          <a:ln w="9525">
            <a:noFill/>
            <a:miter lim="800000"/>
            <a:headEnd/>
            <a:tailEnd/>
          </a:ln>
        </p:spPr>
      </p:pic>
      <p:sp>
        <p:nvSpPr>
          <p:cNvPr id="2" name="pole tekstowe 1">
            <a:extLst>
              <a:ext uri="{FF2B5EF4-FFF2-40B4-BE49-F238E27FC236}">
                <a16:creationId xmlns:a16="http://schemas.microsoft.com/office/drawing/2014/main" id="{A8C67FC7-660D-497A-2F81-9656FB8045A0}"/>
              </a:ext>
            </a:extLst>
          </p:cNvPr>
          <p:cNvSpPr txBox="1"/>
          <p:nvPr/>
        </p:nvSpPr>
        <p:spPr>
          <a:xfrm>
            <a:off x="551384" y="1141679"/>
            <a:ext cx="3231142" cy="461665"/>
          </a:xfrm>
          <a:prstGeom prst="rect">
            <a:avLst/>
          </a:prstGeom>
          <a:noFill/>
        </p:spPr>
        <p:txBody>
          <a:bodyPr wrap="none" rtlCol="0">
            <a:spAutoFit/>
          </a:bodyPr>
          <a:lstStyle/>
          <a:p>
            <a:r>
              <a:rPr lang="pl-PL" sz="2400" dirty="0">
                <a:latin typeface="Calibri" panose="020F0502020204030204" pitchFamily="34" charset="0"/>
                <a:cs typeface="Calibri" panose="020F0502020204030204" pitchFamily="34" charset="0"/>
              </a:rPr>
              <a:t>Do czego to prowadziło?</a:t>
            </a:r>
          </a:p>
        </p:txBody>
      </p:sp>
      <p:sp>
        <p:nvSpPr>
          <p:cNvPr id="3" name="pole tekstowe 2">
            <a:extLst>
              <a:ext uri="{FF2B5EF4-FFF2-40B4-BE49-F238E27FC236}">
                <a16:creationId xmlns:a16="http://schemas.microsoft.com/office/drawing/2014/main" id="{EAA4A4FB-D30E-05AC-654C-C3529117D7BA}"/>
              </a:ext>
            </a:extLst>
          </p:cNvPr>
          <p:cNvSpPr txBox="1"/>
          <p:nvPr/>
        </p:nvSpPr>
        <p:spPr>
          <a:xfrm>
            <a:off x="7392144" y="1227286"/>
            <a:ext cx="2448271" cy="1569660"/>
          </a:xfrm>
          <a:prstGeom prst="rect">
            <a:avLst/>
          </a:prstGeom>
          <a:noFill/>
        </p:spPr>
        <p:txBody>
          <a:bodyPr wrap="square" rtlCol="0">
            <a:spAutoFit/>
          </a:bodyPr>
          <a:lstStyle/>
          <a:p>
            <a:r>
              <a:rPr lang="pl-PL" sz="9600" dirty="0">
                <a:ln w="0"/>
                <a:solidFill>
                  <a:srgbClr val="00B050"/>
                </a:solidFill>
                <a:effectLst>
                  <a:outerShdw blurRad="38100" dist="25400" dir="5400000" algn="ctr" rotWithShape="0">
                    <a:srgbClr val="6E747A">
                      <a:alpha val="43000"/>
                    </a:srgbClr>
                  </a:outerShdw>
                </a:effectLst>
                <a:sym typeface="Wingdings" panose="05000000000000000000" pitchFamily="2" charset="2"/>
              </a:rPr>
              <a:t></a:t>
            </a:r>
            <a:endParaRPr lang="pl-PL" sz="9600" dirty="0">
              <a:ln w="0"/>
              <a:solidFill>
                <a:srgbClr val="00B050"/>
              </a:solidFill>
              <a:effectLst>
                <a:outerShdw blurRad="38100" dist="25400" dir="5400000" algn="ctr" rotWithShape="0">
                  <a:srgbClr val="6E747A">
                    <a:alpha val="43000"/>
                  </a:srgbClr>
                </a:outerShdw>
              </a:effectLst>
            </a:endParaRPr>
          </a:p>
        </p:txBody>
      </p:sp>
    </p:spTree>
  </p:cSld>
  <p:clrMapOvr>
    <a:masterClrMapping/>
  </p:clrMapOvr>
  <p:transition>
    <p:randomBa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err="1">
                <a:effectLst>
                  <a:outerShdw blurRad="38100" dist="38100" dir="2700000" algn="tl">
                    <a:srgbClr val="C0C0C0"/>
                  </a:outerShdw>
                </a:effectLst>
                <a:latin typeface="Calibri" panose="020F0502020204030204" pitchFamily="34" charset="0"/>
              </a:rPr>
              <a:t>Amazon.com</a:t>
            </a:r>
            <a:r>
              <a:rPr lang="pl-PL" sz="2400" b="1" dirty="0">
                <a:effectLst>
                  <a:outerShdw blurRad="38100" dist="38100" dir="2700000" algn="tl">
                    <a:srgbClr val="C0C0C0"/>
                  </a:outerShdw>
                </a:effectLst>
                <a:latin typeface="Calibri" panose="020F0502020204030204" pitchFamily="34" charset="0"/>
              </a:rPr>
              <a:t>: historia pewnego menu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pic>
        <p:nvPicPr>
          <p:cNvPr id="101378" name="Picture 2"/>
          <p:cNvPicPr>
            <a:picLocks noChangeAspect="1" noChangeArrowheads="1"/>
          </p:cNvPicPr>
          <p:nvPr/>
        </p:nvPicPr>
        <p:blipFill>
          <a:blip r:embed="rId4" cstate="print"/>
          <a:srcRect/>
          <a:stretch>
            <a:fillRect/>
          </a:stretch>
        </p:blipFill>
        <p:spPr bwMode="auto">
          <a:xfrm>
            <a:off x="2783632" y="1124744"/>
            <a:ext cx="6480720" cy="5258220"/>
          </a:xfrm>
          <a:prstGeom prst="rect">
            <a:avLst/>
          </a:prstGeom>
          <a:noFill/>
          <a:ln w="9525">
            <a:noFill/>
            <a:miter lim="800000"/>
            <a:headEnd/>
            <a:tailEnd/>
          </a:ln>
        </p:spPr>
      </p:pic>
      <p:sp>
        <p:nvSpPr>
          <p:cNvPr id="12" name="Prostokąt 11"/>
          <p:cNvSpPr/>
          <p:nvPr/>
        </p:nvSpPr>
        <p:spPr>
          <a:xfrm>
            <a:off x="335360" y="947736"/>
            <a:ext cx="1523174" cy="461665"/>
          </a:xfrm>
          <a:prstGeom prst="rect">
            <a:avLst/>
          </a:prstGeom>
        </p:spPr>
        <p:txBody>
          <a:bodyPr wrap="none">
            <a:spAutoFit/>
          </a:bodyPr>
          <a:lstStyle/>
          <a:p>
            <a:pPr algn="l"/>
            <a:r>
              <a:rPr lang="pl-PL" sz="2400" dirty="0">
                <a:solidFill>
                  <a:srgbClr val="C00000"/>
                </a:solidFill>
                <a:effectLst>
                  <a:outerShdw blurRad="38100" dist="38100" dir="2700000" algn="tl">
                    <a:srgbClr val="000000">
                      <a:alpha val="43137"/>
                    </a:srgbClr>
                  </a:outerShdw>
                </a:effectLst>
                <a:latin typeface="Calibri" panose="020F0502020204030204" pitchFamily="34" charset="0"/>
              </a:rPr>
              <a:t>2003-2004</a:t>
            </a:r>
          </a:p>
        </p:txBody>
      </p:sp>
    </p:spTree>
  </p:cSld>
  <p:clrMapOvr>
    <a:masterClrMapping/>
  </p:clrMapOvr>
  <p:transition>
    <p:randomBa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7532" y="1825"/>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30696" y="1825"/>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34620" y="183078"/>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err="1">
                <a:effectLst>
                  <a:outerShdw blurRad="38100" dist="38100" dir="2700000" algn="tl">
                    <a:srgbClr val="C0C0C0"/>
                  </a:outerShdw>
                </a:effectLst>
                <a:latin typeface="Calibri" panose="020F0502020204030204" pitchFamily="34" charset="0"/>
              </a:rPr>
              <a:t>Amazon.com</a:t>
            </a:r>
            <a:r>
              <a:rPr lang="pl-PL" sz="2400" b="1" dirty="0">
                <a:effectLst>
                  <a:outerShdw blurRad="38100" dist="38100" dir="2700000" algn="tl">
                    <a:srgbClr val="C0C0C0"/>
                  </a:outerShdw>
                </a:effectLst>
                <a:latin typeface="Calibri" panose="020F0502020204030204" pitchFamily="34" charset="0"/>
              </a:rPr>
              <a:t>: historia pewnego menu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50408" y="216137"/>
            <a:ext cx="620713" cy="519112"/>
          </a:xfrm>
          <a:prstGeom prst="rect">
            <a:avLst/>
          </a:prstGeom>
          <a:noFill/>
          <a:ln w="9525">
            <a:noFill/>
            <a:miter lim="800000"/>
            <a:headEnd/>
            <a:tailEnd/>
          </a:ln>
        </p:spPr>
      </p:pic>
      <p:pic>
        <p:nvPicPr>
          <p:cNvPr id="102402" name="Picture 2"/>
          <p:cNvPicPr>
            <a:picLocks noChangeAspect="1" noChangeArrowheads="1"/>
          </p:cNvPicPr>
          <p:nvPr/>
        </p:nvPicPr>
        <p:blipFill>
          <a:blip r:embed="rId4" cstate="print"/>
          <a:srcRect/>
          <a:stretch>
            <a:fillRect/>
          </a:stretch>
        </p:blipFill>
        <p:spPr bwMode="auto">
          <a:xfrm>
            <a:off x="2952727" y="1161327"/>
            <a:ext cx="7034525" cy="5147993"/>
          </a:xfrm>
          <a:prstGeom prst="rect">
            <a:avLst/>
          </a:prstGeom>
          <a:noFill/>
          <a:ln w="9525">
            <a:noFill/>
            <a:miter lim="800000"/>
            <a:headEnd/>
            <a:tailEnd/>
          </a:ln>
        </p:spPr>
      </p:pic>
      <p:sp>
        <p:nvSpPr>
          <p:cNvPr id="12" name="Prostokąt 11"/>
          <p:cNvSpPr/>
          <p:nvPr/>
        </p:nvSpPr>
        <p:spPr>
          <a:xfrm>
            <a:off x="892216" y="930495"/>
            <a:ext cx="1523174" cy="461665"/>
          </a:xfrm>
          <a:prstGeom prst="rect">
            <a:avLst/>
          </a:prstGeom>
        </p:spPr>
        <p:txBody>
          <a:bodyPr wrap="none">
            <a:spAutoFit/>
          </a:bodyPr>
          <a:lstStyle/>
          <a:p>
            <a:pPr algn="l"/>
            <a:r>
              <a:rPr lang="pl-PL" sz="2400" dirty="0">
                <a:solidFill>
                  <a:srgbClr val="C00000"/>
                </a:solidFill>
                <a:effectLst>
                  <a:outerShdw blurRad="38100" dist="38100" dir="2700000" algn="tl">
                    <a:srgbClr val="000000">
                      <a:alpha val="43137"/>
                    </a:srgbClr>
                  </a:outerShdw>
                </a:effectLst>
                <a:latin typeface="Calibri" panose="020F0502020204030204" pitchFamily="34" charset="0"/>
              </a:rPr>
              <a:t>2005-2007</a:t>
            </a:r>
          </a:p>
        </p:txBody>
      </p:sp>
    </p:spTree>
  </p:cSld>
  <p:clrMapOvr>
    <a:masterClrMapping/>
  </p:clrMapOvr>
  <p:transition>
    <p:randomBa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3745" y="1793"/>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499419" y="1793"/>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03343" y="183046"/>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err="1">
                <a:effectLst>
                  <a:outerShdw blurRad="38100" dist="38100" dir="2700000" algn="tl">
                    <a:srgbClr val="C0C0C0"/>
                  </a:outerShdw>
                </a:effectLst>
                <a:latin typeface="Calibri" panose="020F0502020204030204" pitchFamily="34" charset="0"/>
              </a:rPr>
              <a:t>Amazon.com</a:t>
            </a:r>
            <a:r>
              <a:rPr lang="pl-PL" sz="2400" b="1" dirty="0">
                <a:effectLst>
                  <a:outerShdw blurRad="38100" dist="38100" dir="2700000" algn="tl">
                    <a:srgbClr val="C0C0C0"/>
                  </a:outerShdw>
                </a:effectLst>
                <a:latin typeface="Calibri" panose="020F0502020204030204" pitchFamily="34" charset="0"/>
              </a:rPr>
              <a:t>: historia pewnego menu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19131" y="216105"/>
            <a:ext cx="620713" cy="519112"/>
          </a:xfrm>
          <a:prstGeom prst="rect">
            <a:avLst/>
          </a:prstGeom>
          <a:noFill/>
          <a:ln w="9525">
            <a:noFill/>
            <a:miter lim="800000"/>
            <a:headEnd/>
            <a:tailEnd/>
          </a:ln>
        </p:spPr>
      </p:pic>
      <p:pic>
        <p:nvPicPr>
          <p:cNvPr id="103426" name="Picture 2"/>
          <p:cNvPicPr>
            <a:picLocks noChangeAspect="1" noChangeArrowheads="1"/>
          </p:cNvPicPr>
          <p:nvPr/>
        </p:nvPicPr>
        <p:blipFill rotWithShape="1">
          <a:blip r:embed="rId4" cstate="print"/>
          <a:srcRect l="405" t="2235" r="-405" b="19292"/>
          <a:stretch/>
        </p:blipFill>
        <p:spPr bwMode="auto">
          <a:xfrm>
            <a:off x="1847528" y="2049250"/>
            <a:ext cx="9215466" cy="3845873"/>
          </a:xfrm>
          <a:prstGeom prst="rect">
            <a:avLst/>
          </a:prstGeom>
          <a:noFill/>
          <a:ln w="9525">
            <a:noFill/>
            <a:miter lim="800000"/>
            <a:headEnd/>
            <a:tailEnd/>
          </a:ln>
        </p:spPr>
      </p:pic>
      <p:sp>
        <p:nvSpPr>
          <p:cNvPr id="12" name="Prostokąt 11"/>
          <p:cNvSpPr/>
          <p:nvPr/>
        </p:nvSpPr>
        <p:spPr>
          <a:xfrm>
            <a:off x="860939" y="930463"/>
            <a:ext cx="7687844" cy="769441"/>
          </a:xfrm>
          <a:prstGeom prst="rect">
            <a:avLst/>
          </a:prstGeom>
        </p:spPr>
        <p:txBody>
          <a:bodyPr wrap="square">
            <a:spAutoFit/>
          </a:bodyPr>
          <a:lstStyle/>
          <a:p>
            <a:pPr algn="l"/>
            <a:r>
              <a:rPr lang="pl-PL" sz="2400" dirty="0">
                <a:solidFill>
                  <a:srgbClr val="C00000"/>
                </a:solidFill>
                <a:effectLst>
                  <a:outerShdw blurRad="38100" dist="38100" dir="2700000" algn="tl">
                    <a:srgbClr val="000000">
                      <a:alpha val="43137"/>
                    </a:srgbClr>
                  </a:outerShdw>
                </a:effectLst>
                <a:latin typeface="Calibri" panose="020F0502020204030204" pitchFamily="34" charset="0"/>
              </a:rPr>
              <a:t>I przychodzi rok 2007, </a:t>
            </a:r>
            <a:r>
              <a:rPr lang="pl-PL" sz="2000" dirty="0">
                <a:solidFill>
                  <a:schemeClr val="tx1">
                    <a:lumMod val="95000"/>
                    <a:lumOff val="5000"/>
                  </a:schemeClr>
                </a:solidFill>
                <a:latin typeface="Calibri" panose="020F0502020204030204" pitchFamily="34" charset="0"/>
              </a:rPr>
              <a:t>w którym Amazon rezygnuje ze swojego znaku rozpoznawczego - z zakładek na korzyść menu bocznego.</a:t>
            </a:r>
          </a:p>
        </p:txBody>
      </p:sp>
    </p:spTree>
  </p:cSld>
  <p:clrMapOvr>
    <a:masterClrMapping/>
  </p:clrMapOvr>
  <p:transition>
    <p:randomBa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80000-6F00-9311-AA57-12B88C8AAA89}"/>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113903D5-3B52-5A35-8C73-8AA9243489A5}"/>
              </a:ext>
            </a:extLst>
          </p:cNvPr>
          <p:cNvSpPr>
            <a:spLocks noChangeArrowheads="1"/>
          </p:cNvSpPr>
          <p:nvPr/>
        </p:nvSpPr>
        <p:spPr bwMode="auto">
          <a:xfrm>
            <a:off x="-16322" y="-771"/>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718E5B7A-50BA-5C6B-EBA1-7EB78D856424}"/>
              </a:ext>
            </a:extLst>
          </p:cNvPr>
          <p:cNvSpPr>
            <a:spLocks noChangeArrowheads="1"/>
          </p:cNvSpPr>
          <p:nvPr/>
        </p:nvSpPr>
        <p:spPr bwMode="auto">
          <a:xfrm>
            <a:off x="7506842" y="-771"/>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0FE01CEF-6619-45A7-1873-AB7C5D4B7071}"/>
              </a:ext>
            </a:extLst>
          </p:cNvPr>
          <p:cNvSpPr txBox="1">
            <a:spLocks noChangeArrowheads="1"/>
          </p:cNvSpPr>
          <p:nvPr/>
        </p:nvSpPr>
        <p:spPr bwMode="auto">
          <a:xfrm>
            <a:off x="810766" y="180482"/>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err="1">
                <a:effectLst>
                  <a:outerShdw blurRad="38100" dist="38100" dir="2700000" algn="tl">
                    <a:srgbClr val="C0C0C0"/>
                  </a:outerShdw>
                </a:effectLst>
                <a:latin typeface="Calibri" panose="020F0502020204030204" pitchFamily="34" charset="0"/>
              </a:rPr>
              <a:t>Amazon.com</a:t>
            </a:r>
            <a:r>
              <a:rPr lang="pl-PL" sz="2400" b="1" dirty="0">
                <a:effectLst>
                  <a:outerShdw blurRad="38100" dist="38100" dir="2700000" algn="tl">
                    <a:srgbClr val="C0C0C0"/>
                  </a:outerShdw>
                </a:effectLst>
                <a:latin typeface="Calibri" panose="020F0502020204030204" pitchFamily="34" charset="0"/>
              </a:rPr>
              <a:t>: historia pewnego menu</a:t>
            </a:r>
          </a:p>
        </p:txBody>
      </p:sp>
      <p:pic>
        <p:nvPicPr>
          <p:cNvPr id="14343" name="Picture 43" descr="C:\Users\Volfek\Desktop\ablogo..gif">
            <a:extLst>
              <a:ext uri="{FF2B5EF4-FFF2-40B4-BE49-F238E27FC236}">
                <a16:creationId xmlns:a16="http://schemas.microsoft.com/office/drawing/2014/main" id="{53B6E7DC-6B69-419C-4E1E-12BCB9CEDE0B}"/>
              </a:ext>
            </a:extLst>
          </p:cNvPr>
          <p:cNvPicPr>
            <a:picLocks noChangeAspect="1" noChangeArrowheads="1"/>
          </p:cNvPicPr>
          <p:nvPr/>
        </p:nvPicPr>
        <p:blipFill>
          <a:blip r:embed="rId3" cstate="print"/>
          <a:srcRect/>
          <a:stretch>
            <a:fillRect/>
          </a:stretch>
        </p:blipFill>
        <p:spPr bwMode="auto">
          <a:xfrm>
            <a:off x="126554" y="213541"/>
            <a:ext cx="620713" cy="519112"/>
          </a:xfrm>
          <a:prstGeom prst="rect">
            <a:avLst/>
          </a:prstGeom>
          <a:noFill/>
          <a:ln w="9525">
            <a:noFill/>
            <a:miter lim="800000"/>
            <a:headEnd/>
            <a:tailEnd/>
          </a:ln>
        </p:spPr>
      </p:pic>
      <p:sp>
        <p:nvSpPr>
          <p:cNvPr id="12" name="Prostokąt 11">
            <a:extLst>
              <a:ext uri="{FF2B5EF4-FFF2-40B4-BE49-F238E27FC236}">
                <a16:creationId xmlns:a16="http://schemas.microsoft.com/office/drawing/2014/main" id="{C2A68AE4-8CDB-46C4-39D4-EE04B5C0609A}"/>
              </a:ext>
            </a:extLst>
          </p:cNvPr>
          <p:cNvSpPr/>
          <p:nvPr/>
        </p:nvSpPr>
        <p:spPr>
          <a:xfrm>
            <a:off x="868362" y="927899"/>
            <a:ext cx="8079804" cy="769441"/>
          </a:xfrm>
          <a:prstGeom prst="rect">
            <a:avLst/>
          </a:prstGeom>
        </p:spPr>
        <p:txBody>
          <a:bodyPr wrap="square">
            <a:spAutoFit/>
          </a:bodyPr>
          <a:lstStyle/>
          <a:p>
            <a:pPr algn="l"/>
            <a:r>
              <a:rPr lang="pl-PL" sz="2400" dirty="0">
                <a:solidFill>
                  <a:srgbClr val="C00000"/>
                </a:solidFill>
                <a:effectLst>
                  <a:outerShdw blurRad="38100" dist="38100" dir="2700000" algn="tl">
                    <a:srgbClr val="000000">
                      <a:alpha val="43137"/>
                    </a:srgbClr>
                  </a:outerShdw>
                </a:effectLst>
                <a:latin typeface="Calibri" panose="020F0502020204030204" pitchFamily="34" charset="0"/>
              </a:rPr>
              <a:t>Obecnie </a:t>
            </a:r>
            <a:r>
              <a:rPr lang="pl-PL" sz="2000" dirty="0">
                <a:solidFill>
                  <a:schemeClr val="tx1">
                    <a:lumMod val="95000"/>
                    <a:lumOff val="5000"/>
                  </a:schemeClr>
                </a:solidFill>
                <a:latin typeface="Calibri" panose="020F0502020204030204" pitchFamily="34" charset="0"/>
              </a:rPr>
              <a:t>Amazon nadal korzysta z </a:t>
            </a:r>
            <a:r>
              <a:rPr lang="pl-PL" sz="2000">
                <a:solidFill>
                  <a:schemeClr val="tx1">
                    <a:lumMod val="95000"/>
                    <a:lumOff val="5000"/>
                  </a:schemeClr>
                </a:solidFill>
                <a:latin typeface="Calibri" panose="020F0502020204030204" pitchFamily="34" charset="0"/>
              </a:rPr>
              <a:t>menu bocznego, </a:t>
            </a:r>
            <a:r>
              <a:rPr lang="pl-PL" sz="2000" dirty="0">
                <a:solidFill>
                  <a:schemeClr val="tx1">
                    <a:lumMod val="95000"/>
                    <a:lumOff val="5000"/>
                  </a:schemeClr>
                </a:solidFill>
                <a:latin typeface="Calibri" panose="020F0502020204030204" pitchFamily="34" charset="0"/>
              </a:rPr>
              <a:t>z tym że zostało ono rozbudowane i ukryte pod przyciskiem typu hamburger </a:t>
            </a:r>
          </a:p>
        </p:txBody>
      </p:sp>
      <p:pic>
        <p:nvPicPr>
          <p:cNvPr id="4" name="Obraz 3">
            <a:extLst>
              <a:ext uri="{FF2B5EF4-FFF2-40B4-BE49-F238E27FC236}">
                <a16:creationId xmlns:a16="http://schemas.microsoft.com/office/drawing/2014/main" id="{79E61AB6-80FA-2C7E-41B8-4AF97AE7E31C}"/>
              </a:ext>
            </a:extLst>
          </p:cNvPr>
          <p:cNvPicPr>
            <a:picLocks noChangeAspect="1"/>
          </p:cNvPicPr>
          <p:nvPr/>
        </p:nvPicPr>
        <p:blipFill>
          <a:blip r:embed="rId4"/>
          <a:stretch>
            <a:fillRect/>
          </a:stretch>
        </p:blipFill>
        <p:spPr>
          <a:xfrm>
            <a:off x="5109889" y="1844824"/>
            <a:ext cx="6464006" cy="4176464"/>
          </a:xfrm>
          <a:prstGeom prst="rect">
            <a:avLst/>
          </a:prstGeom>
        </p:spPr>
      </p:pic>
      <p:pic>
        <p:nvPicPr>
          <p:cNvPr id="7" name="Obraz 6">
            <a:extLst>
              <a:ext uri="{FF2B5EF4-FFF2-40B4-BE49-F238E27FC236}">
                <a16:creationId xmlns:a16="http://schemas.microsoft.com/office/drawing/2014/main" id="{8CC3CFEF-F2CA-1A5C-326E-C15741AD75DA}"/>
              </a:ext>
            </a:extLst>
          </p:cNvPr>
          <p:cNvPicPr>
            <a:picLocks noChangeAspect="1"/>
          </p:cNvPicPr>
          <p:nvPr/>
        </p:nvPicPr>
        <p:blipFill>
          <a:blip r:embed="rId5"/>
          <a:stretch>
            <a:fillRect/>
          </a:stretch>
        </p:blipFill>
        <p:spPr>
          <a:xfrm>
            <a:off x="695400" y="3212976"/>
            <a:ext cx="5983311" cy="3228824"/>
          </a:xfrm>
          <a:prstGeom prst="rect">
            <a:avLst/>
          </a:prstGeom>
        </p:spPr>
      </p:pic>
      <p:cxnSp>
        <p:nvCxnSpPr>
          <p:cNvPr id="9" name="Łącznik prosty ze strzałką 8">
            <a:extLst>
              <a:ext uri="{FF2B5EF4-FFF2-40B4-BE49-F238E27FC236}">
                <a16:creationId xmlns:a16="http://schemas.microsoft.com/office/drawing/2014/main" id="{4168B944-D4CA-7271-449C-A4CDC16B21B8}"/>
              </a:ext>
            </a:extLst>
          </p:cNvPr>
          <p:cNvCxnSpPr>
            <a:cxnSpLocks/>
          </p:cNvCxnSpPr>
          <p:nvPr/>
        </p:nvCxnSpPr>
        <p:spPr bwMode="auto">
          <a:xfrm flipH="1">
            <a:off x="1991544" y="2351478"/>
            <a:ext cx="3052490" cy="1581578"/>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11085027"/>
      </p:ext>
    </p:extLst>
  </p:cSld>
  <p:clrMapOvr>
    <a:masterClrMapping/>
  </p:clrMapOvr>
  <p:transition>
    <p:randomBa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9680" y="25"/>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463484" y="25"/>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767408" y="0"/>
            <a:ext cx="7531126" cy="830997"/>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Dopasowanie struktury strony do oczekiwań użytkowników </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83196" y="214337"/>
            <a:ext cx="620713" cy="519112"/>
          </a:xfrm>
          <a:prstGeom prst="rect">
            <a:avLst/>
          </a:prstGeom>
          <a:noFill/>
          <a:ln w="9525">
            <a:noFill/>
            <a:miter lim="800000"/>
            <a:headEnd/>
            <a:tailEnd/>
          </a:ln>
        </p:spPr>
      </p:pic>
      <p:sp>
        <p:nvSpPr>
          <p:cNvPr id="9" name="pole tekstowe 8"/>
          <p:cNvSpPr txBox="1"/>
          <p:nvPr/>
        </p:nvSpPr>
        <p:spPr>
          <a:xfrm>
            <a:off x="1415480" y="1412776"/>
            <a:ext cx="7786742" cy="3570208"/>
          </a:xfrm>
          <a:prstGeom prst="rect">
            <a:avLst/>
          </a:prstGeom>
          <a:noFill/>
        </p:spPr>
        <p:txBody>
          <a:bodyPr wrap="square" rtlCol="0">
            <a:spAutoFit/>
          </a:bodyPr>
          <a:lstStyle/>
          <a:p>
            <a:pPr marL="365125" indent="-365125" algn="l">
              <a:spcBef>
                <a:spcPts val="1200"/>
              </a:spcBef>
              <a:buFont typeface="Wingdings" pitchFamily="2" charset="2"/>
              <a:buChar char="ü"/>
            </a:pPr>
            <a:r>
              <a:rPr lang="pl-PL" sz="2000" dirty="0">
                <a:latin typeface="Calibri" panose="020F0502020204030204" pitchFamily="34" charset="0"/>
              </a:rPr>
              <a:t>Użytkownicy nie będą marnować czasu na zapamiętywanie lub uczenie się sposobu nawigacji po różnych serwisach.</a:t>
            </a:r>
          </a:p>
          <a:p>
            <a:pPr marL="365125" indent="-365125" algn="l">
              <a:spcBef>
                <a:spcPts val="1200"/>
              </a:spcBef>
              <a:buFont typeface="Wingdings" pitchFamily="2" charset="2"/>
              <a:buChar char="ü"/>
            </a:pPr>
            <a:r>
              <a:rPr lang="pl-PL" sz="2000" dirty="0">
                <a:latin typeface="Calibri" panose="020F0502020204030204" pitchFamily="34" charset="0"/>
              </a:rPr>
              <a:t>Ludzie nie lubią przeciskać się przez gąszcz dwuznacznych odnośników do treści. </a:t>
            </a:r>
          </a:p>
          <a:p>
            <a:pPr marL="365125" indent="-365125" algn="l">
              <a:spcBef>
                <a:spcPts val="1200"/>
              </a:spcBef>
              <a:buFont typeface="Wingdings" pitchFamily="2" charset="2"/>
              <a:buChar char="ü"/>
            </a:pPr>
            <a:r>
              <a:rPr lang="pl-PL" sz="2000" dirty="0">
                <a:latin typeface="Calibri" panose="020F0502020204030204" pitchFamily="34" charset="0"/>
              </a:rPr>
              <a:t>Oczekują, że strona internetowa posiada tak zorganizowaną zawartość, że jest ona klarowna dla nich.</a:t>
            </a:r>
          </a:p>
          <a:p>
            <a:pPr marL="365125" indent="-365125" algn="l">
              <a:spcBef>
                <a:spcPts val="1200"/>
              </a:spcBef>
              <a:buFont typeface="Wingdings" pitchFamily="2" charset="2"/>
              <a:buChar char="ü"/>
            </a:pPr>
            <a:r>
              <a:rPr lang="pl-PL" sz="2000" dirty="0">
                <a:latin typeface="Calibri" panose="020F0502020204030204" pitchFamily="34" charset="0"/>
              </a:rPr>
              <a:t>Należy więc korzystać z takiej struktury nawigacyjnej, która odzwierciedla ich pogląd na stronę i oferowane przez nią informacje oraz usługi. Nie wolno zapominać, że podmiotem są „oni”, a nie „my”.</a:t>
            </a:r>
          </a:p>
          <a:p>
            <a:endParaRPr lang="pl-PL" dirty="0">
              <a:latin typeface="Calibri" panose="020F0502020204030204" pitchFamily="34" charset="0"/>
            </a:endParaRPr>
          </a:p>
        </p:txBody>
      </p:sp>
    </p:spTree>
  </p:cSld>
  <p:clrMapOvr>
    <a:masterClrMapping/>
  </p:clrMapOvr>
  <p:transition>
    <p:randomBa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11729"/>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11729"/>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69524"/>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err="1">
                <a:effectLst>
                  <a:outerShdw blurRad="38100" dist="38100" dir="2700000" algn="tl">
                    <a:srgbClr val="C0C0C0"/>
                  </a:outerShdw>
                </a:effectLst>
                <a:latin typeface="Calibri" panose="020F0502020204030204" pitchFamily="34" charset="0"/>
              </a:rPr>
              <a:t>Amazon.com</a:t>
            </a:r>
            <a:r>
              <a:rPr lang="pl-PL" sz="2400" b="1" dirty="0">
                <a:effectLst>
                  <a:outerShdw blurRad="38100" dist="38100" dir="2700000" algn="tl">
                    <a:srgbClr val="C0C0C0"/>
                  </a:outerShdw>
                </a:effectLst>
                <a:latin typeface="Calibri" panose="020F0502020204030204" pitchFamily="34" charset="0"/>
              </a:rPr>
              <a:t>: historia pewnego menu</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02583"/>
            <a:ext cx="620713" cy="519112"/>
          </a:xfrm>
          <a:prstGeom prst="rect">
            <a:avLst/>
          </a:prstGeom>
          <a:noFill/>
          <a:ln w="9525">
            <a:noFill/>
            <a:miter lim="800000"/>
            <a:headEnd/>
            <a:tailEnd/>
          </a:ln>
        </p:spPr>
      </p:pic>
      <p:pic>
        <p:nvPicPr>
          <p:cNvPr id="16" name="Picture 2"/>
          <p:cNvPicPr>
            <a:picLocks noChangeAspect="1" noChangeArrowheads="1"/>
          </p:cNvPicPr>
          <p:nvPr/>
        </p:nvPicPr>
        <p:blipFill>
          <a:blip r:embed="rId4" cstate="print"/>
          <a:srcRect t="74535"/>
          <a:stretch>
            <a:fillRect/>
          </a:stretch>
        </p:blipFill>
        <p:spPr bwMode="auto">
          <a:xfrm>
            <a:off x="2664690" y="2329984"/>
            <a:ext cx="6491003" cy="1209662"/>
          </a:xfrm>
          <a:prstGeom prst="rect">
            <a:avLst/>
          </a:prstGeom>
          <a:noFill/>
          <a:ln w="9525">
            <a:noFill/>
            <a:miter lim="800000"/>
            <a:headEnd/>
            <a:tailEnd/>
          </a:ln>
        </p:spPr>
      </p:pic>
      <p:sp>
        <p:nvSpPr>
          <p:cNvPr id="17" name="Prostokąt 16"/>
          <p:cNvSpPr/>
          <p:nvPr/>
        </p:nvSpPr>
        <p:spPr>
          <a:xfrm>
            <a:off x="695400" y="1114093"/>
            <a:ext cx="8568952" cy="1015663"/>
          </a:xfrm>
          <a:prstGeom prst="rect">
            <a:avLst/>
          </a:prstGeom>
        </p:spPr>
        <p:txBody>
          <a:bodyPr wrap="square">
            <a:spAutoFit/>
          </a:bodyPr>
          <a:lstStyle/>
          <a:p>
            <a:pPr algn="l"/>
            <a:r>
              <a:rPr lang="pl-PL" sz="2000" dirty="0">
                <a:latin typeface="Calibri" panose="020F0502020204030204" pitchFamily="34" charset="0"/>
              </a:rPr>
              <a:t>Podczas gdy menu zakładkowe okazało się tak pojemne informacyjnie, że doprowadziło do powstania tzw. </a:t>
            </a:r>
            <a:r>
              <a:rPr lang="pl-PL" sz="2000" b="1" dirty="0">
                <a:latin typeface="Calibri" panose="020F0502020204030204" pitchFamily="34" charset="0"/>
              </a:rPr>
              <a:t>menu wstążkowego</a:t>
            </a:r>
            <a:r>
              <a:rPr lang="pl-PL" sz="2000" dirty="0">
                <a:latin typeface="Calibri" panose="020F0502020204030204" pitchFamily="34" charset="0"/>
              </a:rPr>
              <a:t> i wkroczyło do oprogramowania </a:t>
            </a:r>
            <a:r>
              <a:rPr lang="pl-PL" sz="2000" i="1" dirty="0">
                <a:latin typeface="Calibri" panose="020F0502020204030204" pitchFamily="34" charset="0"/>
              </a:rPr>
              <a:t>desktop</a:t>
            </a:r>
            <a:endParaRPr lang="pl-PL" sz="2000" dirty="0">
              <a:latin typeface="Calibri" panose="020F0502020204030204" pitchFamily="34" charset="0"/>
            </a:endParaRPr>
          </a:p>
        </p:txBody>
      </p:sp>
      <p:sp>
        <p:nvSpPr>
          <p:cNvPr id="18" name="pole tekstowe 17"/>
          <p:cNvSpPr txBox="1"/>
          <p:nvPr/>
        </p:nvSpPr>
        <p:spPr>
          <a:xfrm>
            <a:off x="4366531" y="6143645"/>
            <a:ext cx="5746124" cy="307777"/>
          </a:xfrm>
          <a:prstGeom prst="rect">
            <a:avLst/>
          </a:prstGeom>
          <a:noFill/>
        </p:spPr>
        <p:txBody>
          <a:bodyPr wrap="none" rtlCol="0">
            <a:spAutoFit/>
          </a:bodyPr>
          <a:lstStyle/>
          <a:p>
            <a:r>
              <a:rPr lang="pl-PL" sz="1400" dirty="0">
                <a:solidFill>
                  <a:schemeClr val="tx1">
                    <a:lumMod val="50000"/>
                    <a:lumOff val="50000"/>
                  </a:schemeClr>
                </a:solidFill>
                <a:latin typeface="Calibri" panose="020F0502020204030204" pitchFamily="34" charset="0"/>
              </a:rPr>
              <a:t>Źródło: http://ui.blox.pl/2007/12/Amazoncom-historia-pewnego-menu.html</a:t>
            </a:r>
          </a:p>
        </p:txBody>
      </p:sp>
      <p:sp>
        <p:nvSpPr>
          <p:cNvPr id="19" name="Strzałka w dół 18"/>
          <p:cNvSpPr/>
          <p:nvPr/>
        </p:nvSpPr>
        <p:spPr bwMode="auto">
          <a:xfrm>
            <a:off x="6238876" y="3714752"/>
            <a:ext cx="428628" cy="357190"/>
          </a:xfrm>
          <a:prstGeom prst="downArrow">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rtlCol="0" anchor="ctr" anchorCtr="0" compatLnSpc="1">
            <a:prstTxWarp prst="textNoShape">
              <a:avLst/>
            </a:prstTxWarp>
          </a:bodyPr>
          <a:lstStyle/>
          <a:p>
            <a:endParaRPr lang="pl-PL" dirty="0">
              <a:solidFill>
                <a:schemeClr val="accent2"/>
              </a:solidFill>
              <a:latin typeface="Calibri" panose="020F0502020204030204" pitchFamily="34" charset="0"/>
            </a:endParaRPr>
          </a:p>
        </p:txBody>
      </p:sp>
      <p:pic>
        <p:nvPicPr>
          <p:cNvPr id="3" name="Obraz 2">
            <a:extLst>
              <a:ext uri="{FF2B5EF4-FFF2-40B4-BE49-F238E27FC236}">
                <a16:creationId xmlns:a16="http://schemas.microsoft.com/office/drawing/2014/main" id="{10243693-9CA1-2612-D529-6E9FD463A7F3}"/>
              </a:ext>
            </a:extLst>
          </p:cNvPr>
          <p:cNvPicPr>
            <a:picLocks noChangeAspect="1"/>
          </p:cNvPicPr>
          <p:nvPr/>
        </p:nvPicPr>
        <p:blipFill>
          <a:blip r:embed="rId5"/>
          <a:stretch>
            <a:fillRect/>
          </a:stretch>
        </p:blipFill>
        <p:spPr>
          <a:xfrm>
            <a:off x="2666976" y="4422154"/>
            <a:ext cx="7272808" cy="1216640"/>
          </a:xfrm>
          <a:prstGeom prst="rect">
            <a:avLst/>
          </a:prstGeom>
        </p:spPr>
      </p:pic>
    </p:spTree>
  </p:cSld>
  <p:clrMapOvr>
    <a:masterClrMapping/>
  </p:clrMapOvr>
  <p:transition>
    <p:randomBa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433BC-F8A3-EC00-F926-B66DC69398CC}"/>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C8ED8B99-1D9C-B88D-225E-7B422E2A5F14}"/>
              </a:ext>
            </a:extLst>
          </p:cNvPr>
          <p:cNvSpPr>
            <a:spLocks noChangeArrowheads="1"/>
          </p:cNvSpPr>
          <p:nvPr/>
        </p:nvSpPr>
        <p:spPr bwMode="auto">
          <a:xfrm>
            <a:off x="0" y="620688"/>
            <a:ext cx="7956550" cy="1336675"/>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3075" name="Oval 3">
            <a:extLst>
              <a:ext uri="{FF2B5EF4-FFF2-40B4-BE49-F238E27FC236}">
                <a16:creationId xmlns:a16="http://schemas.microsoft.com/office/drawing/2014/main" id="{F78DDF6B-96FB-6C46-5E6C-B72F4C44BA33}"/>
              </a:ext>
            </a:extLst>
          </p:cNvPr>
          <p:cNvSpPr>
            <a:spLocks noChangeArrowheads="1"/>
          </p:cNvSpPr>
          <p:nvPr/>
        </p:nvSpPr>
        <p:spPr bwMode="auto">
          <a:xfrm>
            <a:off x="7286626" y="620688"/>
            <a:ext cx="1325563" cy="1322387"/>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9" name="Text Box 5">
            <a:extLst>
              <a:ext uri="{FF2B5EF4-FFF2-40B4-BE49-F238E27FC236}">
                <a16:creationId xmlns:a16="http://schemas.microsoft.com/office/drawing/2014/main" id="{949B513F-D279-D599-4B38-32B2BD9041B5}"/>
              </a:ext>
            </a:extLst>
          </p:cNvPr>
          <p:cNvSpPr txBox="1">
            <a:spLocks noChangeArrowheads="1"/>
          </p:cNvSpPr>
          <p:nvPr/>
        </p:nvSpPr>
        <p:spPr bwMode="auto">
          <a:xfrm>
            <a:off x="785813" y="957238"/>
            <a:ext cx="7500963" cy="584775"/>
          </a:xfrm>
          <a:prstGeom prst="rect">
            <a:avLst/>
          </a:prstGeom>
          <a:noFill/>
          <a:ln w="9525">
            <a:noFill/>
            <a:miter lim="800000"/>
            <a:headEnd/>
            <a:tailEnd/>
          </a:ln>
          <a:effectLst/>
        </p:spPr>
        <p:txBody>
          <a:bodyPr wrap="square">
            <a:spAutoFit/>
          </a:bodyPr>
          <a:lstStyle/>
          <a:p>
            <a:pPr algn="l">
              <a:spcBef>
                <a:spcPct val="50000"/>
              </a:spcBef>
              <a:defRPr/>
            </a:pPr>
            <a:r>
              <a:rPr lang="pl-PL" sz="3200" b="1" dirty="0">
                <a:effectLst>
                  <a:outerShdw blurRad="38100" dist="38100" dir="2700000" algn="tl">
                    <a:srgbClr val="C0C0C0"/>
                  </a:outerShdw>
                </a:effectLst>
                <a:latin typeface="Calibri" panose="020F0502020204030204" pitchFamily="34" charset="0"/>
              </a:rPr>
              <a:t>Wzorce projektowe dla menu mobilnego</a:t>
            </a:r>
          </a:p>
        </p:txBody>
      </p:sp>
    </p:spTree>
    <p:extLst>
      <p:ext uri="{BB962C8B-B14F-4D97-AF65-F5344CB8AC3E}">
        <p14:creationId xmlns:p14="http://schemas.microsoft.com/office/powerpoint/2010/main" val="4220023810"/>
      </p:ext>
    </p:extLst>
  </p:cSld>
  <p:clrMapOvr>
    <a:masterClrMapping/>
  </p:clrMapOvr>
  <p:transition>
    <p:check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60511-EF15-3B0B-953B-5685D861C67F}"/>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EC372E84-1E10-7DA9-A549-834DC0CF2FF3}"/>
              </a:ext>
            </a:extLst>
          </p:cNvPr>
          <p:cNvSpPr>
            <a:spLocks noChangeArrowheads="1"/>
          </p:cNvSpPr>
          <p:nvPr/>
        </p:nvSpPr>
        <p:spPr bwMode="auto">
          <a:xfrm>
            <a:off x="0" y="-11729"/>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0B790604-D034-04ED-1BDE-B912B90209FF}"/>
              </a:ext>
            </a:extLst>
          </p:cNvPr>
          <p:cNvSpPr>
            <a:spLocks noChangeArrowheads="1"/>
          </p:cNvSpPr>
          <p:nvPr/>
        </p:nvSpPr>
        <p:spPr bwMode="auto">
          <a:xfrm>
            <a:off x="7523164" y="-11729"/>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76D515D8-B94F-AAAD-56C7-916D13B026C9}"/>
              </a:ext>
            </a:extLst>
          </p:cNvPr>
          <p:cNvSpPr txBox="1">
            <a:spLocks noChangeArrowheads="1"/>
          </p:cNvSpPr>
          <p:nvPr/>
        </p:nvSpPr>
        <p:spPr bwMode="auto">
          <a:xfrm>
            <a:off x="827088" y="169524"/>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Wzorce projektowe dla menu mobilnego</a:t>
            </a:r>
          </a:p>
        </p:txBody>
      </p:sp>
      <p:pic>
        <p:nvPicPr>
          <p:cNvPr id="14343" name="Picture 43" descr="C:\Users\Volfek\Desktop\ablogo..gif">
            <a:extLst>
              <a:ext uri="{FF2B5EF4-FFF2-40B4-BE49-F238E27FC236}">
                <a16:creationId xmlns:a16="http://schemas.microsoft.com/office/drawing/2014/main" id="{BB162913-42C6-1C54-E130-130D80A27B63}"/>
              </a:ext>
            </a:extLst>
          </p:cNvPr>
          <p:cNvPicPr>
            <a:picLocks noChangeAspect="1" noChangeArrowheads="1"/>
          </p:cNvPicPr>
          <p:nvPr/>
        </p:nvPicPr>
        <p:blipFill>
          <a:blip r:embed="rId3" cstate="print"/>
          <a:srcRect/>
          <a:stretch>
            <a:fillRect/>
          </a:stretch>
        </p:blipFill>
        <p:spPr bwMode="auto">
          <a:xfrm>
            <a:off x="142876" y="202583"/>
            <a:ext cx="620713" cy="519112"/>
          </a:xfrm>
          <a:prstGeom prst="rect">
            <a:avLst/>
          </a:prstGeom>
          <a:noFill/>
          <a:ln w="9525">
            <a:noFill/>
            <a:miter lim="800000"/>
            <a:headEnd/>
            <a:tailEnd/>
          </a:ln>
        </p:spPr>
      </p:pic>
      <p:sp>
        <p:nvSpPr>
          <p:cNvPr id="17" name="Prostokąt 16">
            <a:extLst>
              <a:ext uri="{FF2B5EF4-FFF2-40B4-BE49-F238E27FC236}">
                <a16:creationId xmlns:a16="http://schemas.microsoft.com/office/drawing/2014/main" id="{A0FE177A-F99B-6A9A-0627-5CF27F9FF93B}"/>
              </a:ext>
            </a:extLst>
          </p:cNvPr>
          <p:cNvSpPr/>
          <p:nvPr/>
        </p:nvSpPr>
        <p:spPr>
          <a:xfrm>
            <a:off x="695400" y="1114093"/>
            <a:ext cx="8568952" cy="1015663"/>
          </a:xfrm>
          <a:prstGeom prst="rect">
            <a:avLst/>
          </a:prstGeom>
        </p:spPr>
        <p:txBody>
          <a:bodyPr wrap="square">
            <a:spAutoFit/>
          </a:bodyPr>
          <a:lstStyle/>
          <a:p>
            <a:pPr algn="l"/>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Menu wysuwane</a:t>
            </a:r>
            <a:r>
              <a:rPr lang="pl-PL" sz="2000" dirty="0">
                <a:latin typeface="Calibri" panose="020F0502020204030204" pitchFamily="34" charset="0"/>
              </a:rPr>
              <a:t>, w których elementy nawigacji przesuwają się poziomo i prezentują użytkownikom kompleksowe menu wszystkich opcji dostępnych na tym poziomie.</a:t>
            </a:r>
          </a:p>
        </p:txBody>
      </p:sp>
      <p:pic>
        <p:nvPicPr>
          <p:cNvPr id="2" name="Obraz 1">
            <a:extLst>
              <a:ext uri="{FF2B5EF4-FFF2-40B4-BE49-F238E27FC236}">
                <a16:creationId xmlns:a16="http://schemas.microsoft.com/office/drawing/2014/main" id="{1F325A81-2A09-48C8-EF2F-97D6C18F93D7}"/>
              </a:ext>
            </a:extLst>
          </p:cNvPr>
          <p:cNvPicPr>
            <a:picLocks noChangeAspect="1"/>
          </p:cNvPicPr>
          <p:nvPr/>
        </p:nvPicPr>
        <p:blipFill>
          <a:blip r:embed="rId4"/>
          <a:stretch>
            <a:fillRect/>
          </a:stretch>
        </p:blipFill>
        <p:spPr>
          <a:xfrm>
            <a:off x="5375920" y="2564904"/>
            <a:ext cx="6240732" cy="3826349"/>
          </a:xfrm>
          <a:prstGeom prst="rect">
            <a:avLst/>
          </a:prstGeom>
        </p:spPr>
      </p:pic>
      <p:sp>
        <p:nvSpPr>
          <p:cNvPr id="3" name="pole tekstowe 2">
            <a:extLst>
              <a:ext uri="{FF2B5EF4-FFF2-40B4-BE49-F238E27FC236}">
                <a16:creationId xmlns:a16="http://schemas.microsoft.com/office/drawing/2014/main" id="{B92AB81B-A7D0-2863-8044-F811DEDB0134}"/>
              </a:ext>
            </a:extLst>
          </p:cNvPr>
          <p:cNvSpPr txBox="1"/>
          <p:nvPr/>
        </p:nvSpPr>
        <p:spPr>
          <a:xfrm>
            <a:off x="1271464" y="4581128"/>
            <a:ext cx="3096344" cy="584775"/>
          </a:xfrm>
          <a:prstGeom prst="rect">
            <a:avLst/>
          </a:prstGeom>
          <a:noFill/>
        </p:spPr>
        <p:txBody>
          <a:bodyPr wrap="square" rtlCol="0">
            <a:spAutoFit/>
          </a:bodyPr>
          <a:lstStyle/>
          <a:p>
            <a:r>
              <a:rPr lang="pl-PL" dirty="0"/>
              <a:t>Wysuwane menu nie działają zbyt dobrze</a:t>
            </a:r>
          </a:p>
        </p:txBody>
      </p:sp>
    </p:spTree>
    <p:extLst>
      <p:ext uri="{BB962C8B-B14F-4D97-AF65-F5344CB8AC3E}">
        <p14:creationId xmlns:p14="http://schemas.microsoft.com/office/powerpoint/2010/main" val="3445449487"/>
      </p:ext>
    </p:extLst>
  </p:cSld>
  <p:clrMapOvr>
    <a:masterClrMapping/>
  </p:clrMapOvr>
  <p:transition>
    <p:randomBa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AEC9C-D2AD-8CEF-11FA-A8B23481E475}"/>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A3D6827C-6A88-0A56-E2CC-0B1B64C0DEC7}"/>
              </a:ext>
            </a:extLst>
          </p:cNvPr>
          <p:cNvSpPr>
            <a:spLocks noChangeArrowheads="1"/>
          </p:cNvSpPr>
          <p:nvPr/>
        </p:nvSpPr>
        <p:spPr bwMode="auto">
          <a:xfrm>
            <a:off x="0" y="-11729"/>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92904CDA-8D67-18CC-33B6-034EBF6B475A}"/>
              </a:ext>
            </a:extLst>
          </p:cNvPr>
          <p:cNvSpPr>
            <a:spLocks noChangeArrowheads="1"/>
          </p:cNvSpPr>
          <p:nvPr/>
        </p:nvSpPr>
        <p:spPr bwMode="auto">
          <a:xfrm>
            <a:off x="7523164" y="-11729"/>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A53036E0-CAFB-7A59-BAD1-A68B7C246442}"/>
              </a:ext>
            </a:extLst>
          </p:cNvPr>
          <p:cNvSpPr txBox="1">
            <a:spLocks noChangeArrowheads="1"/>
          </p:cNvSpPr>
          <p:nvPr/>
        </p:nvSpPr>
        <p:spPr bwMode="auto">
          <a:xfrm>
            <a:off x="827088" y="169524"/>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Wzorce projektowe dla menu mobilnego</a:t>
            </a:r>
          </a:p>
        </p:txBody>
      </p:sp>
      <p:pic>
        <p:nvPicPr>
          <p:cNvPr id="14343" name="Picture 43" descr="C:\Users\Volfek\Desktop\ablogo..gif">
            <a:extLst>
              <a:ext uri="{FF2B5EF4-FFF2-40B4-BE49-F238E27FC236}">
                <a16:creationId xmlns:a16="http://schemas.microsoft.com/office/drawing/2014/main" id="{4199A7B8-CEA5-1989-61CB-D22A73439638}"/>
              </a:ext>
            </a:extLst>
          </p:cNvPr>
          <p:cNvPicPr>
            <a:picLocks noChangeAspect="1" noChangeArrowheads="1"/>
          </p:cNvPicPr>
          <p:nvPr/>
        </p:nvPicPr>
        <p:blipFill>
          <a:blip r:embed="rId3" cstate="print"/>
          <a:srcRect/>
          <a:stretch>
            <a:fillRect/>
          </a:stretch>
        </p:blipFill>
        <p:spPr bwMode="auto">
          <a:xfrm>
            <a:off x="142876" y="202583"/>
            <a:ext cx="620713" cy="519112"/>
          </a:xfrm>
          <a:prstGeom prst="rect">
            <a:avLst/>
          </a:prstGeom>
          <a:noFill/>
          <a:ln w="9525">
            <a:noFill/>
            <a:miter lim="800000"/>
            <a:headEnd/>
            <a:tailEnd/>
          </a:ln>
        </p:spPr>
      </p:pic>
      <p:sp>
        <p:nvSpPr>
          <p:cNvPr id="17" name="Prostokąt 16">
            <a:extLst>
              <a:ext uri="{FF2B5EF4-FFF2-40B4-BE49-F238E27FC236}">
                <a16:creationId xmlns:a16="http://schemas.microsoft.com/office/drawing/2014/main" id="{A4B5EB5D-360B-3FF4-D555-9073C4A1081C}"/>
              </a:ext>
            </a:extLst>
          </p:cNvPr>
          <p:cNvSpPr/>
          <p:nvPr/>
        </p:nvSpPr>
        <p:spPr>
          <a:xfrm>
            <a:off x="695400" y="1114093"/>
            <a:ext cx="8568952" cy="1938992"/>
          </a:xfrm>
          <a:prstGeom prst="rect">
            <a:avLst/>
          </a:prstGeom>
        </p:spPr>
        <p:txBody>
          <a:bodyPr wrap="square">
            <a:spAutoFit/>
          </a:bodyPr>
          <a:lstStyle/>
          <a:p>
            <a:pPr algn="l"/>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Wzorzec „akordeon” </a:t>
            </a:r>
          </a:p>
          <a:p>
            <a:pPr algn="l"/>
            <a:r>
              <a:rPr lang="pl-PL" sz="2000" dirty="0">
                <a:latin typeface="Calibri" panose="020F0502020204030204" pitchFamily="34" charset="0"/>
              </a:rPr>
              <a:t>Akordeony działają bardzo dobrze na wielu poziomach nawigacji i zwykle są lepsze niż wysuwane menu. Ponieważ jednak otwieramy i zwijamy menu, musimy je również wskazać ikoną. </a:t>
            </a:r>
          </a:p>
          <a:p>
            <a:pPr algn="l"/>
            <a:r>
              <a:rPr lang="pl-PL" sz="2000" dirty="0">
                <a:latin typeface="Calibri" panose="020F0502020204030204" pitchFamily="34" charset="0"/>
              </a:rPr>
              <a:t>Często powoduje to, że zbyt wiele znaków przyciąga uwagę użytkownika w zbyt wielu kierunkach.</a:t>
            </a:r>
          </a:p>
        </p:txBody>
      </p:sp>
      <p:pic>
        <p:nvPicPr>
          <p:cNvPr id="4" name="Obraz 3">
            <a:extLst>
              <a:ext uri="{FF2B5EF4-FFF2-40B4-BE49-F238E27FC236}">
                <a16:creationId xmlns:a16="http://schemas.microsoft.com/office/drawing/2014/main" id="{8E9CB6A6-FC43-B909-3DFC-53AA79C3F2A8}"/>
              </a:ext>
            </a:extLst>
          </p:cNvPr>
          <p:cNvPicPr>
            <a:picLocks noChangeAspect="1"/>
          </p:cNvPicPr>
          <p:nvPr/>
        </p:nvPicPr>
        <p:blipFill>
          <a:blip r:embed="rId4"/>
          <a:stretch>
            <a:fillRect/>
          </a:stretch>
        </p:blipFill>
        <p:spPr>
          <a:xfrm>
            <a:off x="5245792" y="2913478"/>
            <a:ext cx="6285117" cy="3774998"/>
          </a:xfrm>
          <a:prstGeom prst="rect">
            <a:avLst/>
          </a:prstGeom>
        </p:spPr>
      </p:pic>
    </p:spTree>
    <p:extLst>
      <p:ext uri="{BB962C8B-B14F-4D97-AF65-F5344CB8AC3E}">
        <p14:creationId xmlns:p14="http://schemas.microsoft.com/office/powerpoint/2010/main" val="214317408"/>
      </p:ext>
    </p:extLst>
  </p:cSld>
  <p:clrMapOvr>
    <a:masterClrMapping/>
  </p:clrMapOvr>
  <p:transition>
    <p:randomBa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92540-8CFC-6127-C40D-37040B90B239}"/>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5F44024E-DE25-5D1A-48D4-D3ED2F89954D}"/>
              </a:ext>
            </a:extLst>
          </p:cNvPr>
          <p:cNvSpPr>
            <a:spLocks noChangeArrowheads="1"/>
          </p:cNvSpPr>
          <p:nvPr/>
        </p:nvSpPr>
        <p:spPr bwMode="auto">
          <a:xfrm>
            <a:off x="0" y="-11729"/>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320330D1-46AD-D2B2-6344-02C0348D584E}"/>
              </a:ext>
            </a:extLst>
          </p:cNvPr>
          <p:cNvSpPr>
            <a:spLocks noChangeArrowheads="1"/>
          </p:cNvSpPr>
          <p:nvPr/>
        </p:nvSpPr>
        <p:spPr bwMode="auto">
          <a:xfrm>
            <a:off x="7523164" y="-11729"/>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0D4F89AF-B346-3533-46F5-837202A12E8D}"/>
              </a:ext>
            </a:extLst>
          </p:cNvPr>
          <p:cNvSpPr txBox="1">
            <a:spLocks noChangeArrowheads="1"/>
          </p:cNvSpPr>
          <p:nvPr/>
        </p:nvSpPr>
        <p:spPr bwMode="auto">
          <a:xfrm>
            <a:off x="827088" y="169524"/>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Wzorce projektowe dla menu mobilnego</a:t>
            </a:r>
          </a:p>
        </p:txBody>
      </p:sp>
      <p:pic>
        <p:nvPicPr>
          <p:cNvPr id="14343" name="Picture 43" descr="C:\Users\Volfek\Desktop\ablogo..gif">
            <a:extLst>
              <a:ext uri="{FF2B5EF4-FFF2-40B4-BE49-F238E27FC236}">
                <a16:creationId xmlns:a16="http://schemas.microsoft.com/office/drawing/2014/main" id="{6D7329AA-0369-1C3A-9330-CA5D4DDE69D0}"/>
              </a:ext>
            </a:extLst>
          </p:cNvPr>
          <p:cNvPicPr>
            <a:picLocks noChangeAspect="1" noChangeArrowheads="1"/>
          </p:cNvPicPr>
          <p:nvPr/>
        </p:nvPicPr>
        <p:blipFill>
          <a:blip r:embed="rId3" cstate="print"/>
          <a:srcRect/>
          <a:stretch>
            <a:fillRect/>
          </a:stretch>
        </p:blipFill>
        <p:spPr bwMode="auto">
          <a:xfrm>
            <a:off x="142876" y="202583"/>
            <a:ext cx="620713" cy="519112"/>
          </a:xfrm>
          <a:prstGeom prst="rect">
            <a:avLst/>
          </a:prstGeom>
          <a:noFill/>
          <a:ln w="9525">
            <a:noFill/>
            <a:miter lim="800000"/>
            <a:headEnd/>
            <a:tailEnd/>
          </a:ln>
        </p:spPr>
      </p:pic>
      <p:sp>
        <p:nvSpPr>
          <p:cNvPr id="17" name="Prostokąt 16">
            <a:extLst>
              <a:ext uri="{FF2B5EF4-FFF2-40B4-BE49-F238E27FC236}">
                <a16:creationId xmlns:a16="http://schemas.microsoft.com/office/drawing/2014/main" id="{AC83F309-441D-F827-B14C-A06B684DCAEE}"/>
              </a:ext>
            </a:extLst>
          </p:cNvPr>
          <p:cNvSpPr/>
          <p:nvPr/>
        </p:nvSpPr>
        <p:spPr>
          <a:xfrm>
            <a:off x="695400" y="1114093"/>
            <a:ext cx="10441160" cy="1323439"/>
          </a:xfrm>
          <a:prstGeom prst="rect">
            <a:avLst/>
          </a:prstGeom>
        </p:spPr>
        <p:txBody>
          <a:bodyPr wrap="square">
            <a:spAutoFit/>
          </a:bodyPr>
          <a:lstStyle/>
          <a:p>
            <a:pPr algn="l"/>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Stos nawigacyjny </a:t>
            </a:r>
          </a:p>
          <a:p>
            <a:pPr algn="l"/>
            <a:r>
              <a:rPr lang="pl-PL" sz="2000" dirty="0">
                <a:solidFill>
                  <a:schemeClr val="accent6"/>
                </a:solidFill>
                <a:latin typeface="Calibri" panose="020F0502020204030204" pitchFamily="34" charset="0"/>
              </a:rPr>
              <a:t>Przenosząc użytkowników z jednego poziomu na drugi, musimy również zapewnić im sposób na powrót. Ale zamiast po prostu wyświetlać przycisk "Wstecz", możemy ułożyć wszystkie poprzednie sekcje jak ścieżkę powrotu za sobą i otrzymujemy stos nawigacyjny.</a:t>
            </a:r>
          </a:p>
        </p:txBody>
      </p:sp>
      <p:sp>
        <p:nvSpPr>
          <p:cNvPr id="3" name="pole tekstowe 2">
            <a:extLst>
              <a:ext uri="{FF2B5EF4-FFF2-40B4-BE49-F238E27FC236}">
                <a16:creationId xmlns:a16="http://schemas.microsoft.com/office/drawing/2014/main" id="{483E48A6-6560-A42B-8E34-B11CD8F6C963}"/>
              </a:ext>
            </a:extLst>
          </p:cNvPr>
          <p:cNvSpPr txBox="1"/>
          <p:nvPr/>
        </p:nvSpPr>
        <p:spPr>
          <a:xfrm>
            <a:off x="1271464" y="4581128"/>
            <a:ext cx="3096344" cy="584775"/>
          </a:xfrm>
          <a:prstGeom prst="rect">
            <a:avLst/>
          </a:prstGeom>
          <a:noFill/>
        </p:spPr>
        <p:txBody>
          <a:bodyPr wrap="square" rtlCol="0">
            <a:spAutoFit/>
          </a:bodyPr>
          <a:lstStyle/>
          <a:p>
            <a:r>
              <a:rPr lang="pl-PL" dirty="0"/>
              <a:t>Stos nawigacyjny działa dla szybkich skoków</a:t>
            </a:r>
          </a:p>
        </p:txBody>
      </p:sp>
      <p:pic>
        <p:nvPicPr>
          <p:cNvPr id="5" name="Obraz 4">
            <a:extLst>
              <a:ext uri="{FF2B5EF4-FFF2-40B4-BE49-F238E27FC236}">
                <a16:creationId xmlns:a16="http://schemas.microsoft.com/office/drawing/2014/main" id="{A924D31F-80EC-8D73-B200-F6386EF9DC07}"/>
              </a:ext>
            </a:extLst>
          </p:cNvPr>
          <p:cNvPicPr>
            <a:picLocks noChangeAspect="1"/>
          </p:cNvPicPr>
          <p:nvPr/>
        </p:nvPicPr>
        <p:blipFill>
          <a:blip r:embed="rId4"/>
          <a:stretch>
            <a:fillRect/>
          </a:stretch>
        </p:blipFill>
        <p:spPr>
          <a:xfrm>
            <a:off x="5238032" y="2924944"/>
            <a:ext cx="6694563" cy="3933056"/>
          </a:xfrm>
          <a:prstGeom prst="rect">
            <a:avLst/>
          </a:prstGeom>
        </p:spPr>
      </p:pic>
    </p:spTree>
    <p:extLst>
      <p:ext uri="{BB962C8B-B14F-4D97-AF65-F5344CB8AC3E}">
        <p14:creationId xmlns:p14="http://schemas.microsoft.com/office/powerpoint/2010/main" val="2343941"/>
      </p:ext>
    </p:extLst>
  </p:cSld>
  <p:clrMapOvr>
    <a:masterClrMapping/>
  </p:clrMapOvr>
  <p:transition>
    <p:randomBa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701C3-3DED-2D17-C776-A0BAE62AECDB}"/>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8125490C-F634-A901-330C-C9A327E83E33}"/>
              </a:ext>
            </a:extLst>
          </p:cNvPr>
          <p:cNvSpPr>
            <a:spLocks noChangeArrowheads="1"/>
          </p:cNvSpPr>
          <p:nvPr/>
        </p:nvSpPr>
        <p:spPr bwMode="auto">
          <a:xfrm>
            <a:off x="0" y="-11729"/>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47C3328A-66AB-6F8C-AF67-4ECCB1F205F3}"/>
              </a:ext>
            </a:extLst>
          </p:cNvPr>
          <p:cNvSpPr>
            <a:spLocks noChangeArrowheads="1"/>
          </p:cNvSpPr>
          <p:nvPr/>
        </p:nvSpPr>
        <p:spPr bwMode="auto">
          <a:xfrm>
            <a:off x="7523164" y="-11729"/>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5B9F9414-D24C-3420-D82C-06B62F7B5015}"/>
              </a:ext>
            </a:extLst>
          </p:cNvPr>
          <p:cNvSpPr txBox="1">
            <a:spLocks noChangeArrowheads="1"/>
          </p:cNvSpPr>
          <p:nvPr/>
        </p:nvSpPr>
        <p:spPr bwMode="auto">
          <a:xfrm>
            <a:off x="827088" y="169524"/>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Wzorce projektowe dla menu mobilnego</a:t>
            </a:r>
          </a:p>
        </p:txBody>
      </p:sp>
      <p:pic>
        <p:nvPicPr>
          <p:cNvPr id="14343" name="Picture 43" descr="C:\Users\Volfek\Desktop\ablogo..gif">
            <a:extLst>
              <a:ext uri="{FF2B5EF4-FFF2-40B4-BE49-F238E27FC236}">
                <a16:creationId xmlns:a16="http://schemas.microsoft.com/office/drawing/2014/main" id="{6BE35A67-1B38-92DF-2DA6-ACF9A233655E}"/>
              </a:ext>
            </a:extLst>
          </p:cNvPr>
          <p:cNvPicPr>
            <a:picLocks noChangeAspect="1" noChangeArrowheads="1"/>
          </p:cNvPicPr>
          <p:nvPr/>
        </p:nvPicPr>
        <p:blipFill>
          <a:blip r:embed="rId3" cstate="print"/>
          <a:srcRect/>
          <a:stretch>
            <a:fillRect/>
          </a:stretch>
        </p:blipFill>
        <p:spPr bwMode="auto">
          <a:xfrm>
            <a:off x="142876" y="202583"/>
            <a:ext cx="620713" cy="519112"/>
          </a:xfrm>
          <a:prstGeom prst="rect">
            <a:avLst/>
          </a:prstGeom>
          <a:noFill/>
          <a:ln w="9525">
            <a:noFill/>
            <a:miter lim="800000"/>
            <a:headEnd/>
            <a:tailEnd/>
          </a:ln>
        </p:spPr>
      </p:pic>
      <p:sp>
        <p:nvSpPr>
          <p:cNvPr id="17" name="Prostokąt 16">
            <a:extLst>
              <a:ext uri="{FF2B5EF4-FFF2-40B4-BE49-F238E27FC236}">
                <a16:creationId xmlns:a16="http://schemas.microsoft.com/office/drawing/2014/main" id="{98B1F5B7-562E-A481-7C0E-84D13D43DBF7}"/>
              </a:ext>
            </a:extLst>
          </p:cNvPr>
          <p:cNvSpPr/>
          <p:nvPr/>
        </p:nvSpPr>
        <p:spPr>
          <a:xfrm>
            <a:off x="695400" y="1114093"/>
            <a:ext cx="8568952" cy="1015663"/>
          </a:xfrm>
          <a:prstGeom prst="rect">
            <a:avLst/>
          </a:prstGeom>
        </p:spPr>
        <p:txBody>
          <a:bodyPr wrap="square">
            <a:spAutoFit/>
          </a:bodyPr>
          <a:lstStyle/>
          <a:p>
            <a:pPr algn="l"/>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Wzorzec kurtyna</a:t>
            </a:r>
            <a:r>
              <a:rPr lang="pl-PL" sz="2000" dirty="0">
                <a:latin typeface="Calibri" panose="020F0502020204030204" pitchFamily="34" charset="0"/>
              </a:rPr>
              <a:t>, Nie powinno być wielkim odkryciem, że szybkość nawigacji osiąga maksimum, gdy od razu wyświetlamy opcje nawigacji. Dlatego widzimy duże przyciski pojawiające się jako duże </a:t>
            </a:r>
            <a:r>
              <a:rPr lang="pl-PL" sz="2000" dirty="0" err="1">
                <a:latin typeface="Calibri" panose="020F0502020204030204" pitchFamily="34" charset="0"/>
              </a:rPr>
              <a:t>klikalne</a:t>
            </a:r>
            <a:r>
              <a:rPr lang="pl-PL" sz="2000" dirty="0">
                <a:latin typeface="Calibri" panose="020F0502020204030204" pitchFamily="34" charset="0"/>
              </a:rPr>
              <a:t> karty, filtry i dolne arkusze. </a:t>
            </a:r>
          </a:p>
        </p:txBody>
      </p:sp>
      <p:pic>
        <p:nvPicPr>
          <p:cNvPr id="5" name="Obraz 4">
            <a:extLst>
              <a:ext uri="{FF2B5EF4-FFF2-40B4-BE49-F238E27FC236}">
                <a16:creationId xmlns:a16="http://schemas.microsoft.com/office/drawing/2014/main" id="{FF7160EB-3734-315E-B4F2-12EE185CF5DB}"/>
              </a:ext>
            </a:extLst>
          </p:cNvPr>
          <p:cNvPicPr>
            <a:picLocks noChangeAspect="1"/>
          </p:cNvPicPr>
          <p:nvPr/>
        </p:nvPicPr>
        <p:blipFill>
          <a:blip r:embed="rId4"/>
          <a:stretch>
            <a:fillRect/>
          </a:stretch>
        </p:blipFill>
        <p:spPr>
          <a:xfrm>
            <a:off x="6744072" y="2348880"/>
            <a:ext cx="4675020" cy="4149080"/>
          </a:xfrm>
          <a:prstGeom prst="rect">
            <a:avLst/>
          </a:prstGeom>
        </p:spPr>
      </p:pic>
      <p:pic>
        <p:nvPicPr>
          <p:cNvPr id="7" name="Obraz 6">
            <a:extLst>
              <a:ext uri="{FF2B5EF4-FFF2-40B4-BE49-F238E27FC236}">
                <a16:creationId xmlns:a16="http://schemas.microsoft.com/office/drawing/2014/main" id="{8B4B9256-D629-C112-74C1-1A4AEB0EA62F}"/>
              </a:ext>
            </a:extLst>
          </p:cNvPr>
          <p:cNvPicPr>
            <a:picLocks noChangeAspect="1"/>
          </p:cNvPicPr>
          <p:nvPr/>
        </p:nvPicPr>
        <p:blipFill>
          <a:blip r:embed="rId5"/>
          <a:stretch>
            <a:fillRect/>
          </a:stretch>
        </p:blipFill>
        <p:spPr>
          <a:xfrm>
            <a:off x="772908" y="2278204"/>
            <a:ext cx="4549534" cy="4290432"/>
          </a:xfrm>
          <a:prstGeom prst="rect">
            <a:avLst/>
          </a:prstGeom>
        </p:spPr>
      </p:pic>
    </p:spTree>
    <p:extLst>
      <p:ext uri="{BB962C8B-B14F-4D97-AF65-F5344CB8AC3E}">
        <p14:creationId xmlns:p14="http://schemas.microsoft.com/office/powerpoint/2010/main" val="2327201906"/>
      </p:ext>
    </p:extLst>
  </p:cSld>
  <p:clrMapOvr>
    <a:masterClrMapping/>
  </p:clrMapOvr>
  <p:transition>
    <p:randomBa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B1C45-315A-86CF-F83F-91BA6D3408FC}"/>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D4F57267-B60D-0E15-F3A6-3C93745F8E0C}"/>
              </a:ext>
            </a:extLst>
          </p:cNvPr>
          <p:cNvSpPr>
            <a:spLocks noChangeArrowheads="1"/>
          </p:cNvSpPr>
          <p:nvPr/>
        </p:nvSpPr>
        <p:spPr bwMode="auto">
          <a:xfrm>
            <a:off x="0" y="620688"/>
            <a:ext cx="7956550" cy="1336675"/>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3075" name="Oval 3">
            <a:extLst>
              <a:ext uri="{FF2B5EF4-FFF2-40B4-BE49-F238E27FC236}">
                <a16:creationId xmlns:a16="http://schemas.microsoft.com/office/drawing/2014/main" id="{54BA3431-68CB-9636-4017-398043A38822}"/>
              </a:ext>
            </a:extLst>
          </p:cNvPr>
          <p:cNvSpPr>
            <a:spLocks noChangeArrowheads="1"/>
          </p:cNvSpPr>
          <p:nvPr/>
        </p:nvSpPr>
        <p:spPr bwMode="auto">
          <a:xfrm>
            <a:off x="7286626" y="620688"/>
            <a:ext cx="1325563" cy="1322387"/>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9" name="Text Box 5">
            <a:extLst>
              <a:ext uri="{FF2B5EF4-FFF2-40B4-BE49-F238E27FC236}">
                <a16:creationId xmlns:a16="http://schemas.microsoft.com/office/drawing/2014/main" id="{46DDB0DE-7CC0-28EA-DF36-14CBD47C7B59}"/>
              </a:ext>
            </a:extLst>
          </p:cNvPr>
          <p:cNvSpPr txBox="1">
            <a:spLocks noChangeArrowheads="1"/>
          </p:cNvSpPr>
          <p:nvPr/>
        </p:nvSpPr>
        <p:spPr bwMode="auto">
          <a:xfrm>
            <a:off x="785813" y="957238"/>
            <a:ext cx="7500963" cy="584775"/>
          </a:xfrm>
          <a:prstGeom prst="rect">
            <a:avLst/>
          </a:prstGeom>
          <a:noFill/>
          <a:ln w="9525">
            <a:noFill/>
            <a:miter lim="800000"/>
            <a:headEnd/>
            <a:tailEnd/>
          </a:ln>
          <a:effectLst/>
        </p:spPr>
        <p:txBody>
          <a:bodyPr wrap="square">
            <a:spAutoFit/>
          </a:bodyPr>
          <a:lstStyle/>
          <a:p>
            <a:pPr algn="l">
              <a:spcBef>
                <a:spcPct val="50000"/>
              </a:spcBef>
              <a:defRPr/>
            </a:pPr>
            <a:r>
              <a:rPr lang="pl-PL" sz="3200" b="1" dirty="0">
                <a:effectLst>
                  <a:outerShdw blurRad="38100" dist="38100" dir="2700000" algn="tl">
                    <a:srgbClr val="C0C0C0"/>
                  </a:outerShdw>
                </a:effectLst>
                <a:latin typeface="Calibri" panose="020F0502020204030204" pitchFamily="34" charset="0"/>
              </a:rPr>
              <a:t>Porady</a:t>
            </a:r>
          </a:p>
        </p:txBody>
      </p:sp>
    </p:spTree>
    <p:extLst>
      <p:ext uri="{BB962C8B-B14F-4D97-AF65-F5344CB8AC3E}">
        <p14:creationId xmlns:p14="http://schemas.microsoft.com/office/powerpoint/2010/main" val="3336208468"/>
      </p:ext>
    </p:extLst>
  </p:cSld>
  <p:clrMapOvr>
    <a:masterClrMapping/>
  </p:clrMapOvr>
  <p:transition>
    <p:check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 strzeż się mody</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1" name="pole tekstowe 10"/>
          <p:cNvSpPr txBox="1"/>
          <p:nvPr/>
        </p:nvSpPr>
        <p:spPr>
          <a:xfrm>
            <a:off x="2452662" y="928671"/>
            <a:ext cx="7786742" cy="1015663"/>
          </a:xfrm>
          <a:prstGeom prst="rect">
            <a:avLst/>
          </a:prstGeom>
          <a:noFill/>
        </p:spPr>
        <p:txBody>
          <a:bodyPr wrap="square" rtlCol="0">
            <a:spAutoFit/>
          </a:bodyPr>
          <a:lstStyle/>
          <a:p>
            <a:pPr algn="l"/>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Nawigacja to droga do celu</a:t>
            </a:r>
            <a:r>
              <a:rPr lang="pl-PL" sz="2000" dirty="0">
                <a:latin typeface="Calibri" panose="020F0502020204030204" pitchFamily="34" charset="0"/>
              </a:rPr>
              <a:t>, jej jedyną funkcją jest dać szybko ludziom to, czego szukają. Im bardziej będzie efektywna, tym większe prawdopodobieństwo, że użytkownicy pozostaną zainteresowani stroną.</a:t>
            </a:r>
          </a:p>
        </p:txBody>
      </p:sp>
      <p:sp>
        <p:nvSpPr>
          <p:cNvPr id="12" name="pole tekstowe 11"/>
          <p:cNvSpPr txBox="1"/>
          <p:nvPr/>
        </p:nvSpPr>
        <p:spPr>
          <a:xfrm>
            <a:off x="5151235" y="2860178"/>
            <a:ext cx="4429156" cy="193899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l"/>
            <a:r>
              <a:rPr lang="pl-PL" sz="2000" b="1" dirty="0">
                <a:latin typeface="Calibri" panose="020F0502020204030204" pitchFamily="34" charset="0"/>
              </a:rPr>
              <a:t>J. Nielsen radzi:</a:t>
            </a:r>
          </a:p>
          <a:p>
            <a:pPr algn="l"/>
            <a:r>
              <a:rPr lang="pl-PL" sz="2000" i="1" dirty="0">
                <a:latin typeface="Calibri" panose="020F0502020204030204" pitchFamily="34" charset="0"/>
              </a:rPr>
              <a:t>„Należy unikać miłych i wymyślnych systemów nawigacji. Ludzie nimi gardzą. Warto więc oszczędzać kreatywność i wykorzystywać ją w miejscach, na których użytkownikom naprawdę zależy”</a:t>
            </a:r>
          </a:p>
        </p:txBody>
      </p:sp>
    </p:spTree>
  </p:cSld>
  <p:clrMapOvr>
    <a:masterClrMapping/>
  </p:clrMapOvr>
  <p:transition>
    <p:randomBa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7 dobrych praktyk menu na stronie WWW</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4" name="pole tekstowe 13"/>
          <p:cNvSpPr txBox="1"/>
          <p:nvPr/>
        </p:nvSpPr>
        <p:spPr>
          <a:xfrm>
            <a:off x="623392" y="928671"/>
            <a:ext cx="9616012" cy="5109091"/>
          </a:xfrm>
          <a:prstGeom prst="rect">
            <a:avLst/>
          </a:prstGeom>
          <a:noFill/>
        </p:spPr>
        <p:txBody>
          <a:bodyPr wrap="square" rtlCol="0">
            <a:spAutoFit/>
          </a:bodyPr>
          <a:lstStyle/>
          <a:p>
            <a:pPr algn="l"/>
            <a:r>
              <a:rPr lang="pl-PL" sz="1800" dirty="0">
                <a:latin typeface="Calibri" panose="020F0502020204030204" pitchFamily="34" charset="0"/>
              </a:rPr>
              <a:t>1. </a:t>
            </a:r>
            <a:r>
              <a:rPr lang="pl-PL" sz="1800" dirty="0">
                <a:effectLst>
                  <a:outerShdw blurRad="38100" dist="38100" dir="2700000" algn="tl">
                    <a:srgbClr val="000000">
                      <a:alpha val="43137"/>
                    </a:srgbClr>
                  </a:outerShdw>
                </a:effectLst>
                <a:latin typeface="Calibri" panose="020F0502020204030204" pitchFamily="34" charset="0"/>
              </a:rPr>
              <a:t>Nazwy zakładek powinny być proste i…sugerujące</a:t>
            </a:r>
          </a:p>
          <a:p>
            <a:pPr algn="l"/>
            <a:r>
              <a:rPr lang="pl-PL" sz="1800" dirty="0">
                <a:latin typeface="Calibri" panose="020F0502020204030204" pitchFamily="34" charset="0"/>
              </a:rPr>
              <a:t>Jest kilka takich zakładek, których nazwy utrwaliły się już w umysłach odbiorców i próba ich zmiany może wywołać małe zamieszanie – mowa tu o polu kontakt czy oferta. Spotyka się różne odmiany tych zwrotów, ale w większości jednak większość twórców trzyma się klasyki.</a:t>
            </a:r>
          </a:p>
          <a:p>
            <a:pPr algn="l"/>
            <a:endParaRPr lang="pl-PL" sz="1800" dirty="0">
              <a:latin typeface="Calibri" panose="020F0502020204030204" pitchFamily="34" charset="0"/>
            </a:endParaRPr>
          </a:p>
          <a:p>
            <a:pPr algn="l"/>
            <a:r>
              <a:rPr lang="pl-PL" sz="1800" dirty="0">
                <a:latin typeface="Calibri" panose="020F0502020204030204" pitchFamily="34" charset="0"/>
              </a:rPr>
              <a:t>2. </a:t>
            </a:r>
            <a:r>
              <a:rPr lang="pl-PL" sz="1800" dirty="0">
                <a:effectLst>
                  <a:outerShdw blurRad="38100" dist="38100" dir="2700000" algn="tl">
                    <a:srgbClr val="000000">
                      <a:alpha val="43137"/>
                    </a:srgbClr>
                  </a:outerShdw>
                </a:effectLst>
                <a:latin typeface="Calibri" panose="020F0502020204030204" pitchFamily="34" charset="0"/>
              </a:rPr>
              <a:t>Menu powinno być PROSTE</a:t>
            </a:r>
          </a:p>
          <a:p>
            <a:pPr algn="l"/>
            <a:r>
              <a:rPr lang="pl-PL" sz="1800" dirty="0">
                <a:latin typeface="Calibri" panose="020F0502020204030204" pitchFamily="34" charset="0"/>
              </a:rPr>
              <a:t>Duża liczba zakładek wcale nie sprawi, że strona odbierana będzie jako pojemna w informacje i bardziej profesjonalna. Przy dużym wyborze opcji w menu może to wywołać efekt zupełnie odwrotny – osoba może wyjść ze strony. Dlaczego? Dlatego, że nie będzie jej się chciało szukać tego, po co przyszła w gąszczu informacji. W menu warto umieszczać to, co ważne. Liczy się prostota i intuicyjność. </a:t>
            </a:r>
          </a:p>
          <a:p>
            <a:pPr algn="l"/>
            <a:endParaRPr lang="pl-PL" sz="1800" dirty="0">
              <a:latin typeface="Calibri" panose="020F0502020204030204" pitchFamily="34" charset="0"/>
            </a:endParaRPr>
          </a:p>
          <a:p>
            <a:pPr algn="l"/>
            <a:r>
              <a:rPr lang="pl-PL" sz="1800" dirty="0">
                <a:latin typeface="Calibri" panose="020F0502020204030204" pitchFamily="34" charset="0"/>
              </a:rPr>
              <a:t>3. </a:t>
            </a:r>
            <a:r>
              <a:rPr lang="pl-PL" sz="1800" dirty="0">
                <a:effectLst>
                  <a:outerShdw blurRad="38100" dist="38100" dir="2700000" algn="tl">
                    <a:srgbClr val="000000">
                      <a:alpha val="43137"/>
                    </a:srgbClr>
                  </a:outerShdw>
                </a:effectLst>
                <a:latin typeface="Calibri" panose="020F0502020204030204" pitchFamily="34" charset="0"/>
              </a:rPr>
              <a:t>Odnośniki w menu powinny mieć pewną kolejność</a:t>
            </a:r>
          </a:p>
          <a:p>
            <a:pPr algn="l"/>
            <a:r>
              <a:rPr lang="pl-PL" sz="1800" dirty="0">
                <a:latin typeface="Calibri" panose="020F0502020204030204" pitchFamily="34" charset="0"/>
              </a:rPr>
              <a:t>Przyjęło się na przykład, że zakładka z linkiem do strony głównej jest na początku, a ta, linkująca do kontaktu na końcu – są to przyjęte już schematy. Ile razy jednak było tak, że poruszając się po stronach WWW szukaliśmy kontaktu właśnie na samym końcu menu? Niech te najważniejsze zakładki będą w przeznaczonych do tego miejscach, dzięki temu strona będzie intuicyjna w nawigacji.</a:t>
            </a:r>
          </a:p>
          <a:p>
            <a:pPr algn="l"/>
            <a:endParaRPr lang="pl-PL" sz="2000" dirty="0">
              <a:latin typeface="Calibri" panose="020F0502020204030204" pitchFamily="34" charset="0"/>
            </a:endParaRPr>
          </a:p>
        </p:txBody>
      </p:sp>
    </p:spTree>
    <p:extLst>
      <p:ext uri="{BB962C8B-B14F-4D97-AF65-F5344CB8AC3E}">
        <p14:creationId xmlns:p14="http://schemas.microsoft.com/office/powerpoint/2010/main" val="1871097515"/>
      </p:ext>
    </p:extLst>
  </p:cSld>
  <p:clrMapOvr>
    <a:masterClrMapping/>
  </p:clrMapOvr>
  <p:transition>
    <p:randomBa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A78A5-3E12-6E6E-3A50-460392F1FE6C}"/>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EE8ECB63-7098-C8B9-B6F6-91222CED1616}"/>
              </a:ext>
            </a:extLst>
          </p:cNvPr>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D2828A47-E5EF-C98F-6258-DFB73DBF6B52}"/>
              </a:ext>
            </a:extLst>
          </p:cNvPr>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864979AE-65EE-4919-E4EB-0A2630C9E989}"/>
              </a:ext>
            </a:extLst>
          </p:cNvPr>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7 dobrych praktyk menu na stronie WWW</a:t>
            </a:r>
          </a:p>
        </p:txBody>
      </p:sp>
      <p:pic>
        <p:nvPicPr>
          <p:cNvPr id="14343" name="Picture 43" descr="C:\Users\Volfek\Desktop\ablogo..gif">
            <a:extLst>
              <a:ext uri="{FF2B5EF4-FFF2-40B4-BE49-F238E27FC236}">
                <a16:creationId xmlns:a16="http://schemas.microsoft.com/office/drawing/2014/main" id="{C1D4DB94-E10B-B381-E6E2-1DAE569B1D8F}"/>
              </a:ext>
            </a:extLst>
          </p:cNvPr>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14" name="pole tekstowe 13">
            <a:extLst>
              <a:ext uri="{FF2B5EF4-FFF2-40B4-BE49-F238E27FC236}">
                <a16:creationId xmlns:a16="http://schemas.microsoft.com/office/drawing/2014/main" id="{EBA5C8D3-045F-4D27-DD2A-00D7B1A2D7F0}"/>
              </a:ext>
            </a:extLst>
          </p:cNvPr>
          <p:cNvSpPr txBox="1"/>
          <p:nvPr/>
        </p:nvSpPr>
        <p:spPr>
          <a:xfrm>
            <a:off x="623392" y="928671"/>
            <a:ext cx="10585176" cy="5324535"/>
          </a:xfrm>
          <a:prstGeom prst="rect">
            <a:avLst/>
          </a:prstGeom>
          <a:noFill/>
        </p:spPr>
        <p:txBody>
          <a:bodyPr wrap="square" rtlCol="0">
            <a:spAutoFit/>
          </a:bodyPr>
          <a:lstStyle/>
          <a:p>
            <a:pPr algn="l"/>
            <a:r>
              <a:rPr lang="pl-PL" sz="2000" dirty="0">
                <a:effectLst>
                  <a:outerShdw blurRad="38100" dist="38100" dir="2700000" algn="tl">
                    <a:srgbClr val="000000">
                      <a:alpha val="43137"/>
                    </a:srgbClr>
                  </a:outerShdw>
                </a:effectLst>
                <a:latin typeface="Calibri" panose="020F0502020204030204" pitchFamily="34" charset="0"/>
              </a:rPr>
              <a:t>4. </a:t>
            </a:r>
            <a:r>
              <a:rPr lang="pl-PL" sz="2000" dirty="0" err="1">
                <a:effectLst>
                  <a:outerShdw blurRad="38100" dist="38100" dir="2700000" algn="tl">
                    <a:srgbClr val="000000">
                      <a:alpha val="43137"/>
                    </a:srgbClr>
                  </a:outerShdw>
                </a:effectLst>
                <a:latin typeface="Calibri" panose="020F0502020204030204" pitchFamily="34" charset="0"/>
              </a:rPr>
              <a:t>Klikalny</a:t>
            </a:r>
            <a:r>
              <a:rPr lang="pl-PL" sz="2000" dirty="0">
                <a:effectLst>
                  <a:outerShdw blurRad="38100" dist="38100" dir="2700000" algn="tl">
                    <a:srgbClr val="000000">
                      <a:alpha val="43137"/>
                    </a:srgbClr>
                  </a:outerShdw>
                </a:effectLst>
                <a:latin typeface="Calibri" panose="020F0502020204030204" pitchFamily="34" charset="0"/>
              </a:rPr>
              <a:t> logotyp</a:t>
            </a:r>
          </a:p>
          <a:p>
            <a:pPr algn="l"/>
            <a:r>
              <a:rPr lang="pl-PL" sz="2000" dirty="0">
                <a:latin typeface="Calibri" panose="020F0502020204030204" pitchFamily="34" charset="0"/>
              </a:rPr>
              <a:t>Jesteśmy przyzwyczajeni do tego, że logo przenosi nas do strony głównej i jest </a:t>
            </a:r>
            <a:r>
              <a:rPr lang="pl-PL" sz="2000" dirty="0" err="1">
                <a:latin typeface="Calibri" panose="020F0502020204030204" pitchFamily="34" charset="0"/>
              </a:rPr>
              <a:t>klikalne</a:t>
            </a:r>
            <a:r>
              <a:rPr lang="pl-PL" sz="2000" dirty="0">
                <a:latin typeface="Calibri" panose="020F0502020204030204" pitchFamily="34" charset="0"/>
              </a:rPr>
              <a:t>. Warto nałożyć na nie odnośnik, by dzięki kliknięciu na nie dana osoba mogła bez problemu wrócić do strony głównej. W takim przypadku możemy zrezygnować z dodatkowej zakładki do strony głównej w menu.</a:t>
            </a:r>
          </a:p>
          <a:p>
            <a:pPr algn="l"/>
            <a:endParaRPr lang="pl-PL" sz="2000" dirty="0">
              <a:latin typeface="Calibri" panose="020F0502020204030204" pitchFamily="34" charset="0"/>
            </a:endParaRPr>
          </a:p>
          <a:p>
            <a:pPr algn="l"/>
            <a:r>
              <a:rPr lang="pl-PL" sz="2000" dirty="0">
                <a:effectLst>
                  <a:outerShdw blurRad="38100" dist="38100" dir="2700000" algn="tl">
                    <a:srgbClr val="000000">
                      <a:alpha val="43137"/>
                    </a:srgbClr>
                  </a:outerShdw>
                </a:effectLst>
                <a:latin typeface="Calibri" panose="020F0502020204030204" pitchFamily="34" charset="0"/>
              </a:rPr>
              <a:t>5. Menu pod mobile</a:t>
            </a:r>
          </a:p>
          <a:p>
            <a:pPr algn="l"/>
            <a:r>
              <a:rPr lang="pl-PL" sz="2000" dirty="0">
                <a:latin typeface="Calibri" panose="020F0502020204030204" pitchFamily="34" charset="0"/>
              </a:rPr>
              <a:t>Tak samo jak w przypadku strony WWW, tak warto pamiętać o tym, by sprawdzić czy menu dobrze wyświetla się na urządzeniach mobilnych. W końcu większość ruchu pochodzi obecnie z mobile. Jeśli strona nie będzie czytelna możemy stracić zainteresowanie naprawdę sporej grupy odbiorców.</a:t>
            </a:r>
          </a:p>
          <a:p>
            <a:pPr algn="l"/>
            <a:endParaRPr lang="pl-PL" sz="2000" dirty="0">
              <a:latin typeface="Calibri" panose="020F0502020204030204" pitchFamily="34" charset="0"/>
            </a:endParaRPr>
          </a:p>
          <a:p>
            <a:pPr algn="l"/>
            <a:r>
              <a:rPr lang="pl-PL" sz="2000" dirty="0">
                <a:effectLst>
                  <a:outerShdw blurRad="38100" dist="38100" dir="2700000" algn="tl">
                    <a:srgbClr val="000000">
                      <a:alpha val="43137"/>
                    </a:srgbClr>
                  </a:outerShdw>
                </a:effectLst>
                <a:latin typeface="Calibri" panose="020F0502020204030204" pitchFamily="34" charset="0"/>
              </a:rPr>
              <a:t>6. Zwróć uwagę na pole marginesów obszarów </a:t>
            </a:r>
            <a:r>
              <a:rPr lang="pl-PL" sz="2000" dirty="0" err="1">
                <a:effectLst>
                  <a:outerShdw blurRad="38100" dist="38100" dir="2700000" algn="tl">
                    <a:srgbClr val="000000">
                      <a:alpha val="43137"/>
                    </a:srgbClr>
                  </a:outerShdw>
                </a:effectLst>
                <a:latin typeface="Calibri" panose="020F0502020204030204" pitchFamily="34" charset="0"/>
              </a:rPr>
              <a:t>klikalnych</a:t>
            </a:r>
            <a:endParaRPr lang="pl-PL" sz="2000" dirty="0">
              <a:effectLst>
                <a:outerShdw blurRad="38100" dist="38100" dir="2700000" algn="tl">
                  <a:srgbClr val="000000">
                    <a:alpha val="43137"/>
                  </a:srgbClr>
                </a:outerShdw>
              </a:effectLst>
              <a:latin typeface="Calibri" panose="020F0502020204030204" pitchFamily="34" charset="0"/>
            </a:endParaRPr>
          </a:p>
          <a:p>
            <a:pPr algn="l"/>
            <a:r>
              <a:rPr lang="pl-PL" sz="2000" dirty="0">
                <a:latin typeface="Calibri" panose="020F0502020204030204" pitchFamily="34" charset="0"/>
              </a:rPr>
              <a:t>Dzięki takiemu ustawieniu użytkownik nie będzie zmuszony precyzyjnie trafić w nazwę. Jest to drobne ułatwienie z perspektywy osoby tworzącej stronę, a spory ukłon w stronę odbiorcy.</a:t>
            </a:r>
          </a:p>
          <a:p>
            <a:pPr algn="l"/>
            <a:endParaRPr lang="pl-PL" sz="2000" dirty="0">
              <a:latin typeface="Calibri" panose="020F0502020204030204" pitchFamily="34" charset="0"/>
            </a:endParaRPr>
          </a:p>
          <a:p>
            <a:pPr algn="l"/>
            <a:r>
              <a:rPr lang="pl-PL" sz="2000" dirty="0">
                <a:effectLst>
                  <a:outerShdw blurRad="38100" dist="38100" dir="2700000" algn="tl">
                    <a:srgbClr val="000000">
                      <a:alpha val="43137"/>
                    </a:srgbClr>
                  </a:outerShdw>
                </a:effectLst>
                <a:latin typeface="Calibri" panose="020F0502020204030204" pitchFamily="34" charset="0"/>
              </a:rPr>
              <a:t>7. Myśl jak użytkownik</a:t>
            </a:r>
          </a:p>
          <a:p>
            <a:pPr algn="l"/>
            <a:r>
              <a:rPr lang="pl-PL" sz="2000" dirty="0">
                <a:latin typeface="Calibri" panose="020F0502020204030204" pitchFamily="34" charset="0"/>
              </a:rPr>
              <a:t>I ostatnie – najważniejsze – warto myśleć jak użytkownik – wyzbyć się swojej wizji i oczekiwań – osoba tworząca stronę zna ją na wylot, ale czy każdy użytkownik również?</a:t>
            </a:r>
          </a:p>
        </p:txBody>
      </p:sp>
    </p:spTree>
    <p:extLst>
      <p:ext uri="{BB962C8B-B14F-4D97-AF65-F5344CB8AC3E}">
        <p14:creationId xmlns:p14="http://schemas.microsoft.com/office/powerpoint/2010/main" val="2683232359"/>
      </p:ext>
    </p:extLst>
  </p:cSld>
  <p:clrMapOvr>
    <a:masterClrMapping/>
  </p:clrMapOvr>
  <p:transition>
    <p:randomBa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2351E-4F7B-F05D-7DDA-A6A5F28C542D}"/>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B539BA34-5544-8857-0F08-41398CA3B338}"/>
              </a:ext>
            </a:extLst>
          </p:cNvPr>
          <p:cNvSpPr>
            <a:spLocks noChangeArrowheads="1"/>
          </p:cNvSpPr>
          <p:nvPr/>
        </p:nvSpPr>
        <p:spPr bwMode="auto">
          <a:xfrm>
            <a:off x="0" y="-8344"/>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a:extLst>
              <a:ext uri="{FF2B5EF4-FFF2-40B4-BE49-F238E27FC236}">
                <a16:creationId xmlns:a16="http://schemas.microsoft.com/office/drawing/2014/main" id="{18DCDB07-1C4C-097D-6C07-9B6C69900C6C}"/>
              </a:ext>
            </a:extLst>
          </p:cNvPr>
          <p:cNvSpPr>
            <a:spLocks noChangeArrowheads="1"/>
          </p:cNvSpPr>
          <p:nvPr/>
        </p:nvSpPr>
        <p:spPr bwMode="auto">
          <a:xfrm>
            <a:off x="7523164" y="-8344"/>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a:extLst>
              <a:ext uri="{FF2B5EF4-FFF2-40B4-BE49-F238E27FC236}">
                <a16:creationId xmlns:a16="http://schemas.microsoft.com/office/drawing/2014/main" id="{4D2B2F6C-15FD-0AB8-9243-73FF70B55987}"/>
              </a:ext>
            </a:extLst>
          </p:cNvPr>
          <p:cNvSpPr txBox="1">
            <a:spLocks noChangeArrowheads="1"/>
          </p:cNvSpPr>
          <p:nvPr/>
        </p:nvSpPr>
        <p:spPr bwMode="auto">
          <a:xfrm>
            <a:off x="827088" y="172909"/>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Skala problemu</a:t>
            </a:r>
          </a:p>
        </p:txBody>
      </p:sp>
      <p:pic>
        <p:nvPicPr>
          <p:cNvPr id="14343" name="Picture 43" descr="C:\Users\Volfek\Desktop\ablogo..gif">
            <a:extLst>
              <a:ext uri="{FF2B5EF4-FFF2-40B4-BE49-F238E27FC236}">
                <a16:creationId xmlns:a16="http://schemas.microsoft.com/office/drawing/2014/main" id="{1DBB76D6-97CA-7235-16E5-9BBDFC90BF59}"/>
              </a:ext>
            </a:extLst>
          </p:cNvPr>
          <p:cNvPicPr>
            <a:picLocks noChangeAspect="1" noChangeArrowheads="1"/>
          </p:cNvPicPr>
          <p:nvPr/>
        </p:nvPicPr>
        <p:blipFill>
          <a:blip r:embed="rId3" cstate="print"/>
          <a:srcRect/>
          <a:stretch>
            <a:fillRect/>
          </a:stretch>
        </p:blipFill>
        <p:spPr bwMode="auto">
          <a:xfrm>
            <a:off x="142876" y="205968"/>
            <a:ext cx="620713" cy="519112"/>
          </a:xfrm>
          <a:prstGeom prst="rect">
            <a:avLst/>
          </a:prstGeom>
          <a:noFill/>
          <a:ln w="9525">
            <a:noFill/>
            <a:miter lim="800000"/>
            <a:headEnd/>
            <a:tailEnd/>
          </a:ln>
        </p:spPr>
      </p:pic>
      <p:sp>
        <p:nvSpPr>
          <p:cNvPr id="4" name="pole tekstowe 3">
            <a:extLst>
              <a:ext uri="{FF2B5EF4-FFF2-40B4-BE49-F238E27FC236}">
                <a16:creationId xmlns:a16="http://schemas.microsoft.com/office/drawing/2014/main" id="{7396C48B-32DA-F8E4-BCC3-E1D20FC880E5}"/>
              </a:ext>
            </a:extLst>
          </p:cNvPr>
          <p:cNvSpPr txBox="1"/>
          <p:nvPr/>
        </p:nvSpPr>
        <p:spPr>
          <a:xfrm>
            <a:off x="983432" y="1196752"/>
            <a:ext cx="8280920" cy="3383490"/>
          </a:xfrm>
          <a:prstGeom prst="rect">
            <a:avLst/>
          </a:prstGeom>
          <a:noFill/>
        </p:spPr>
        <p:txBody>
          <a:bodyPr wrap="square" rtlCol="0">
            <a:spAutoFit/>
          </a:bodyPr>
          <a:lstStyle/>
          <a:p>
            <a:pPr algn="l">
              <a:lnSpc>
                <a:spcPct val="107000"/>
              </a:lnSpc>
              <a:spcAft>
                <a:spcPts val="800"/>
              </a:spcAft>
              <a:buNone/>
            </a:pPr>
            <a:r>
              <a:rPr lang="pl-PL" sz="2000" kern="0" dirty="0">
                <a:effectLst/>
                <a:latin typeface="Calibri" panose="020F0502020204030204" pitchFamily="34" charset="0"/>
                <a:ea typeface="Calibri" panose="020F0502020204030204" pitchFamily="34" charset="0"/>
                <a:cs typeface="Calibri" panose="020F0502020204030204" pitchFamily="34" charset="0"/>
              </a:rPr>
              <a:t>Problemy takie jak słabe wyszukiwanie czy niejasna architektura informacji pozostają aktualne, ale dochodzą też nowe:</a:t>
            </a:r>
            <a:endParaRPr lang="pl-PL" sz="2000" kern="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pl-PL" sz="2000" b="1" kern="0" dirty="0">
                <a:effectLst/>
                <a:latin typeface="Calibri" panose="020F0502020204030204" pitchFamily="34" charset="0"/>
                <a:ea typeface="Calibri" panose="020F0502020204030204" pitchFamily="34" charset="0"/>
                <a:cs typeface="Calibri" panose="020F0502020204030204" pitchFamily="34" charset="0"/>
              </a:rPr>
              <a:t>Wyszukiwanie</a:t>
            </a:r>
            <a:r>
              <a:rPr lang="pl-PL" sz="2000" kern="0" dirty="0">
                <a:effectLst/>
                <a:latin typeface="Calibri" panose="020F0502020204030204" pitchFamily="34" charset="0"/>
                <a:ea typeface="Calibri" panose="020F0502020204030204" pitchFamily="34" charset="0"/>
                <a:cs typeface="Calibri" panose="020F0502020204030204" pitchFamily="34" charset="0"/>
              </a:rPr>
              <a:t>: Nowoczesne strony oferują </a:t>
            </a:r>
            <a:r>
              <a:rPr lang="pl-PL" sz="2000" b="1" kern="0" dirty="0">
                <a:effectLst/>
                <a:latin typeface="Calibri" panose="020F0502020204030204" pitchFamily="34" charset="0"/>
                <a:ea typeface="Calibri" panose="020F0502020204030204" pitchFamily="34" charset="0"/>
                <a:cs typeface="Calibri" panose="020F0502020204030204" pitchFamily="34" charset="0"/>
              </a:rPr>
              <a:t>wyszukiwanie fasetowe</a:t>
            </a:r>
            <a:r>
              <a:rPr lang="pl-PL" sz="2000" kern="0" dirty="0">
                <a:effectLst/>
                <a:latin typeface="Calibri" panose="020F0502020204030204" pitchFamily="34" charset="0"/>
                <a:ea typeface="Calibri" panose="020F0502020204030204" pitchFamily="34" charset="0"/>
                <a:cs typeface="Calibri" panose="020F0502020204030204" pitchFamily="34" charset="0"/>
              </a:rPr>
              <a:t> (filtry) i </a:t>
            </a:r>
            <a:r>
              <a:rPr lang="pl-PL" sz="2000" b="1" kern="0" dirty="0">
                <a:effectLst/>
                <a:latin typeface="Calibri" panose="020F0502020204030204" pitchFamily="34" charset="0"/>
                <a:ea typeface="Calibri" panose="020F0502020204030204" pitchFamily="34" charset="0"/>
                <a:cs typeface="Calibri" panose="020F0502020204030204" pitchFamily="34" charset="0"/>
              </a:rPr>
              <a:t>NLP</a:t>
            </a:r>
            <a:r>
              <a:rPr lang="pl-PL" sz="2000" kern="0" dirty="0">
                <a:effectLst/>
                <a:latin typeface="Calibri" panose="020F0502020204030204" pitchFamily="34" charset="0"/>
                <a:ea typeface="Calibri" panose="020F0502020204030204" pitchFamily="34" charset="0"/>
                <a:cs typeface="Calibri" panose="020F0502020204030204" pitchFamily="34" charset="0"/>
              </a:rPr>
              <a:t> (przetwarzanie języka naturalnego) dla lepszych rezultatów.</a:t>
            </a:r>
            <a:endParaRPr lang="pl-PL" sz="2000" kern="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pl-PL" sz="2000" b="1" kern="0" dirty="0">
                <a:effectLst/>
                <a:latin typeface="Calibri" panose="020F0502020204030204" pitchFamily="34" charset="0"/>
                <a:ea typeface="Calibri" panose="020F0502020204030204" pitchFamily="34" charset="0"/>
                <a:cs typeface="Calibri" panose="020F0502020204030204" pitchFamily="34" charset="0"/>
              </a:rPr>
              <a:t>Przeładowanie</a:t>
            </a:r>
            <a:r>
              <a:rPr lang="pl-PL" sz="2000" kern="0" dirty="0">
                <a:effectLst/>
                <a:latin typeface="Calibri" panose="020F0502020204030204" pitchFamily="34" charset="0"/>
                <a:ea typeface="Calibri" panose="020F0502020204030204" pitchFamily="34" charset="0"/>
                <a:cs typeface="Calibri" panose="020F0502020204030204" pitchFamily="34" charset="0"/>
              </a:rPr>
              <a:t>: </a:t>
            </a:r>
            <a:r>
              <a:rPr lang="pl-PL" sz="2000" b="1" kern="0" dirty="0">
                <a:effectLst/>
                <a:latin typeface="Calibri" panose="020F0502020204030204" pitchFamily="34" charset="0"/>
                <a:ea typeface="Calibri" panose="020F0502020204030204" pitchFamily="34" charset="0"/>
                <a:cs typeface="Calibri" panose="020F0502020204030204" pitchFamily="34" charset="0"/>
              </a:rPr>
              <a:t>Stopniowe ujawnianie</a:t>
            </a:r>
            <a:r>
              <a:rPr lang="pl-PL" sz="2000" kern="0" dirty="0">
                <a:effectLst/>
                <a:latin typeface="Calibri" panose="020F0502020204030204" pitchFamily="34" charset="0"/>
                <a:ea typeface="Calibri" panose="020F0502020204030204" pitchFamily="34" charset="0"/>
                <a:cs typeface="Calibri" panose="020F0502020204030204" pitchFamily="34" charset="0"/>
              </a:rPr>
              <a:t> opcji i </a:t>
            </a:r>
            <a:r>
              <a:rPr lang="pl-PL" sz="2000" b="1" kern="0" dirty="0">
                <a:effectLst/>
                <a:latin typeface="Calibri" panose="020F0502020204030204" pitchFamily="34" charset="0"/>
                <a:ea typeface="Calibri" panose="020F0502020204030204" pitchFamily="34" charset="0"/>
                <a:cs typeface="Calibri" panose="020F0502020204030204" pitchFamily="34" charset="0"/>
              </a:rPr>
              <a:t>menu kontekstowe</a:t>
            </a:r>
            <a:r>
              <a:rPr lang="pl-PL" sz="2000" kern="0" dirty="0">
                <a:effectLst/>
                <a:latin typeface="Calibri" panose="020F0502020204030204" pitchFamily="34" charset="0"/>
                <a:ea typeface="Calibri" panose="020F0502020204030204" pitchFamily="34" charset="0"/>
                <a:cs typeface="Calibri" panose="020F0502020204030204" pitchFamily="34" charset="0"/>
              </a:rPr>
              <a:t> pomagają uprościć nawigację.</a:t>
            </a:r>
            <a:endParaRPr lang="pl-PL" sz="2000" kern="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pl-PL" sz="2000" b="1" kern="0" dirty="0">
                <a:effectLst/>
                <a:latin typeface="Calibri" panose="020F0502020204030204" pitchFamily="34" charset="0"/>
                <a:ea typeface="Calibri" panose="020F0502020204030204" pitchFamily="34" charset="0"/>
                <a:cs typeface="Calibri" panose="020F0502020204030204" pitchFamily="34" charset="0"/>
              </a:rPr>
              <a:t>Spójność</a:t>
            </a:r>
            <a:r>
              <a:rPr lang="pl-PL" sz="2000" kern="0" dirty="0">
                <a:effectLst/>
                <a:latin typeface="Calibri" panose="020F0502020204030204" pitchFamily="34" charset="0"/>
                <a:ea typeface="Calibri" panose="020F0502020204030204" pitchFamily="34" charset="0"/>
                <a:cs typeface="Calibri" panose="020F0502020204030204" pitchFamily="34" charset="0"/>
              </a:rPr>
              <a:t>: Nawigacja musi być jednolita na różnych urządzeniach, zoptymalizowana dla każdego z nich.</a:t>
            </a:r>
            <a:endParaRPr lang="pl-PL" sz="2000" kern="100" dirty="0">
              <a:effectLst/>
              <a:latin typeface="Calibri" panose="020F0502020204030204" pitchFamily="34" charset="0"/>
              <a:ea typeface="Calibri" panose="020F0502020204030204" pitchFamily="34" charset="0"/>
              <a:cs typeface="Calibri" panose="020F0502020204030204" pitchFamily="34" charset="0"/>
            </a:endParaRPr>
          </a:p>
          <a:p>
            <a:pPr algn="l"/>
            <a:endParaRPr lang="pl-PL" dirty="0"/>
          </a:p>
        </p:txBody>
      </p:sp>
    </p:spTree>
    <p:extLst>
      <p:ext uri="{BB962C8B-B14F-4D97-AF65-F5344CB8AC3E}">
        <p14:creationId xmlns:p14="http://schemas.microsoft.com/office/powerpoint/2010/main" val="3201631812"/>
      </p:ext>
    </p:extLst>
  </p:cSld>
  <p:clrMapOvr>
    <a:masterClrMapping/>
  </p:clrMapOvr>
  <p:transition>
    <p:randomBa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3164"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27088" y="181253"/>
            <a:ext cx="7531126"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Nawigacja - czy mogę tu kliknąć?</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2876" y="214312"/>
            <a:ext cx="620713" cy="519112"/>
          </a:xfrm>
          <a:prstGeom prst="rect">
            <a:avLst/>
          </a:prstGeom>
          <a:noFill/>
          <a:ln w="9525">
            <a:noFill/>
            <a:miter lim="800000"/>
            <a:headEnd/>
            <a:tailEnd/>
          </a:ln>
        </p:spPr>
      </p:pic>
      <p:sp>
        <p:nvSpPr>
          <p:cNvPr id="9" name="pole tekstowe 8"/>
          <p:cNvSpPr txBox="1"/>
          <p:nvPr/>
        </p:nvSpPr>
        <p:spPr>
          <a:xfrm>
            <a:off x="6096000" y="3429000"/>
            <a:ext cx="4071966" cy="224676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pl-PL" sz="2000" i="1" dirty="0">
                <a:latin typeface="Calibri" panose="020F0502020204030204" pitchFamily="34" charset="0"/>
              </a:rPr>
              <a:t>Należy upewnić się, że</a:t>
            </a:r>
            <a:r>
              <a:rPr lang="pl-PL" sz="2000" dirty="0">
                <a:latin typeface="Calibri" panose="020F0502020204030204" pitchFamily="34" charset="0"/>
              </a:rPr>
              <a:t> </a:t>
            </a:r>
            <a:r>
              <a:rPr lang="pl-PL" sz="2000" i="1" dirty="0">
                <a:latin typeface="Calibri" panose="020F0502020204030204" pitchFamily="34" charset="0"/>
              </a:rPr>
              <a:t>każda osoba jest w stanie</a:t>
            </a:r>
            <a:r>
              <a:rPr lang="pl-PL" sz="2000" dirty="0">
                <a:latin typeface="Calibri" panose="020F0502020204030204" pitchFamily="34" charset="0"/>
              </a:rPr>
              <a:t> </a:t>
            </a:r>
            <a:r>
              <a:rPr lang="pl-PL" sz="2000" i="1" dirty="0">
                <a:latin typeface="Calibri" panose="020F0502020204030204" pitchFamily="34" charset="0"/>
              </a:rPr>
              <a:t>łatwo określić, </a:t>
            </a:r>
            <a:r>
              <a:rPr lang="pl-PL" sz="2000" i="1" dirty="0">
                <a:solidFill>
                  <a:srgbClr val="C00000"/>
                </a:solidFill>
                <a:effectLst>
                  <a:outerShdw blurRad="38100" dist="38100" dir="2700000" algn="tl">
                    <a:srgbClr val="000000">
                      <a:alpha val="43137"/>
                    </a:srgbClr>
                  </a:outerShdw>
                </a:effectLst>
                <a:latin typeface="Calibri" panose="020F0502020204030204" pitchFamily="34" charset="0"/>
              </a:rPr>
              <a:t>które</a:t>
            </a: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 </a:t>
            </a:r>
            <a:r>
              <a:rPr lang="pl-PL" sz="2000" i="1" dirty="0">
                <a:solidFill>
                  <a:srgbClr val="C00000"/>
                </a:solidFill>
                <a:effectLst>
                  <a:outerShdw blurRad="38100" dist="38100" dir="2700000" algn="tl">
                    <a:srgbClr val="000000">
                      <a:alpha val="43137"/>
                    </a:srgbClr>
                  </a:outerShdw>
                </a:effectLst>
                <a:latin typeface="Calibri" panose="020F0502020204030204" pitchFamily="34" charset="0"/>
              </a:rPr>
              <a:t>elementy można klikać,</a:t>
            </a: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 </a:t>
            </a:r>
            <a:r>
              <a:rPr lang="pl-PL" sz="2000" i="1" dirty="0">
                <a:solidFill>
                  <a:srgbClr val="C00000"/>
                </a:solidFill>
                <a:effectLst>
                  <a:outerShdw blurRad="38100" dist="38100" dir="2700000" algn="tl">
                    <a:srgbClr val="000000">
                      <a:alpha val="43137"/>
                    </a:srgbClr>
                  </a:outerShdw>
                </a:effectLst>
                <a:latin typeface="Calibri" panose="020F0502020204030204" pitchFamily="34" charset="0"/>
              </a:rPr>
              <a:t>a których nie</a:t>
            </a:r>
            <a:r>
              <a:rPr lang="pl-PL" sz="2000" i="1" dirty="0">
                <a:latin typeface="Calibri" panose="020F0502020204030204" pitchFamily="34" charset="0"/>
              </a:rPr>
              <a:t>. Nie wolno</a:t>
            </a:r>
            <a:r>
              <a:rPr lang="pl-PL" sz="2000" dirty="0">
                <a:latin typeface="Calibri" panose="020F0502020204030204" pitchFamily="34" charset="0"/>
              </a:rPr>
              <a:t> </a:t>
            </a:r>
            <a:r>
              <a:rPr lang="pl-PL" sz="2000" i="1" dirty="0">
                <a:latin typeface="Calibri" panose="020F0502020204030204" pitchFamily="34" charset="0"/>
              </a:rPr>
              <a:t>zmuszać ich do tego,</a:t>
            </a:r>
            <a:r>
              <a:rPr lang="pl-PL" sz="2000" dirty="0">
                <a:latin typeface="Calibri" panose="020F0502020204030204" pitchFamily="34" charset="0"/>
              </a:rPr>
              <a:t> </a:t>
            </a:r>
            <a:r>
              <a:rPr lang="pl-PL" sz="2000" i="1" dirty="0">
                <a:latin typeface="Calibri" panose="020F0502020204030204" pitchFamily="34" charset="0"/>
              </a:rPr>
              <a:t>by musieli kliknąć każdy</a:t>
            </a:r>
            <a:r>
              <a:rPr lang="pl-PL" sz="2000" dirty="0">
                <a:latin typeface="Calibri" panose="020F0502020204030204" pitchFamily="34" charset="0"/>
              </a:rPr>
              <a:t> </a:t>
            </a:r>
            <a:r>
              <a:rPr lang="pl-PL" sz="2000" i="1" dirty="0">
                <a:latin typeface="Calibri" panose="020F0502020204030204" pitchFamily="34" charset="0"/>
              </a:rPr>
              <a:t>element na ekranie,</a:t>
            </a:r>
            <a:r>
              <a:rPr lang="pl-PL" sz="2000" dirty="0">
                <a:latin typeface="Calibri" panose="020F0502020204030204" pitchFamily="34" charset="0"/>
              </a:rPr>
              <a:t> </a:t>
            </a:r>
            <a:r>
              <a:rPr lang="pl-PL" sz="2000" i="1" dirty="0">
                <a:latin typeface="Calibri" panose="020F0502020204030204" pitchFamily="34" charset="0"/>
              </a:rPr>
              <a:t>by sprawdzić, które z nich</a:t>
            </a:r>
            <a:r>
              <a:rPr lang="pl-PL" sz="2000" dirty="0">
                <a:latin typeface="Calibri" panose="020F0502020204030204" pitchFamily="34" charset="0"/>
              </a:rPr>
              <a:t> </a:t>
            </a:r>
            <a:r>
              <a:rPr lang="pl-PL" sz="2000" i="1" dirty="0">
                <a:latin typeface="Calibri" panose="020F0502020204030204" pitchFamily="34" charset="0"/>
              </a:rPr>
              <a:t>są odnośnikami.</a:t>
            </a:r>
            <a:endParaRPr lang="pl-PL" sz="2000" dirty="0">
              <a:latin typeface="Calibri" panose="020F0502020204030204" pitchFamily="34" charset="0"/>
            </a:endParaRPr>
          </a:p>
        </p:txBody>
      </p:sp>
      <p:pic>
        <p:nvPicPr>
          <p:cNvPr id="80898" name="Picture 2"/>
          <p:cNvPicPr>
            <a:picLocks noChangeAspect="1" noChangeArrowheads="1"/>
          </p:cNvPicPr>
          <p:nvPr/>
        </p:nvPicPr>
        <p:blipFill>
          <a:blip r:embed="rId4" cstate="print"/>
          <a:srcRect/>
          <a:stretch>
            <a:fillRect/>
          </a:stretch>
        </p:blipFill>
        <p:spPr bwMode="auto">
          <a:xfrm>
            <a:off x="3452794" y="3429001"/>
            <a:ext cx="1928826" cy="2567143"/>
          </a:xfrm>
          <a:prstGeom prst="rect">
            <a:avLst/>
          </a:prstGeom>
          <a:noFill/>
          <a:ln w="9525">
            <a:noFill/>
            <a:miter lim="800000"/>
            <a:headEnd/>
            <a:tailEnd/>
          </a:ln>
          <a:effectLst/>
        </p:spPr>
      </p:pic>
      <p:cxnSp>
        <p:nvCxnSpPr>
          <p:cNvPr id="15" name="Łącznik prosty 14"/>
          <p:cNvCxnSpPr/>
          <p:nvPr/>
        </p:nvCxnSpPr>
        <p:spPr bwMode="auto">
          <a:xfrm rot="5400000">
            <a:off x="2992064" y="3679034"/>
            <a:ext cx="2857521" cy="2071703"/>
          </a:xfrm>
          <a:prstGeom prst="line">
            <a:avLst/>
          </a:prstGeom>
          <a:solidFill>
            <a:schemeClr val="accent2"/>
          </a:solidFill>
          <a:ln w="76200" cap="flat" cmpd="sng" algn="ctr">
            <a:solidFill>
              <a:srgbClr val="C00000"/>
            </a:solidFill>
            <a:prstDash val="solid"/>
            <a:round/>
            <a:headEnd type="none" w="med" len="med"/>
            <a:tailEnd type="none" w="med" len="med"/>
          </a:ln>
          <a:effectLst/>
        </p:spPr>
      </p:cxnSp>
      <p:cxnSp>
        <p:nvCxnSpPr>
          <p:cNvPr id="19" name="Łącznik prosty 18"/>
          <p:cNvCxnSpPr/>
          <p:nvPr/>
        </p:nvCxnSpPr>
        <p:spPr bwMode="auto">
          <a:xfrm rot="16200000" flipH="1">
            <a:off x="3063500" y="3679032"/>
            <a:ext cx="2786082" cy="2143140"/>
          </a:xfrm>
          <a:prstGeom prst="line">
            <a:avLst/>
          </a:prstGeom>
          <a:solidFill>
            <a:schemeClr val="accent2"/>
          </a:solidFill>
          <a:ln w="76200" cap="flat" cmpd="sng" algn="ctr">
            <a:solidFill>
              <a:srgbClr val="C00000"/>
            </a:solidFill>
            <a:prstDash val="solid"/>
            <a:round/>
            <a:headEnd type="none" w="med" len="med"/>
            <a:tailEnd type="none" w="med" len="med"/>
          </a:ln>
          <a:effectLst/>
        </p:spPr>
      </p:cxnSp>
      <p:sp>
        <p:nvSpPr>
          <p:cNvPr id="14" name="pole tekstowe 13"/>
          <p:cNvSpPr txBox="1"/>
          <p:nvPr/>
        </p:nvSpPr>
        <p:spPr>
          <a:xfrm>
            <a:off x="1055440" y="1017866"/>
            <a:ext cx="7786742" cy="1323439"/>
          </a:xfrm>
          <a:prstGeom prst="rect">
            <a:avLst/>
          </a:prstGeom>
          <a:noFill/>
        </p:spPr>
        <p:txBody>
          <a:bodyPr wrap="square" rtlCol="0">
            <a:spAutoFit/>
          </a:bodyPr>
          <a:lstStyle/>
          <a:p>
            <a:pPr algn="l"/>
            <a:r>
              <a:rPr lang="pl-PL" sz="2000" dirty="0">
                <a:latin typeface="Calibri" panose="020F0502020204030204" pitchFamily="34" charset="0"/>
              </a:rPr>
              <a:t>Kiedy ludzie nie wiedzą, które elementy można kliknąć, muszą wykonywać więcej pracy i zgadywać. Łatwo mogą pominąć to, czego szukają, porzucić stronę przedwcześnie lub założyć, że odkryli już wszystkie opcje, gdy w rzeczywistości tak nie jest.</a:t>
            </a:r>
          </a:p>
        </p:txBody>
      </p:sp>
    </p:spTree>
  </p:cSld>
  <p:clrMapOvr>
    <a:masterClrMapping/>
  </p:clrMapOvr>
  <p:transition>
    <p:randomBa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5464" y="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4099" name="Oval 3"/>
          <p:cNvSpPr>
            <a:spLocks noChangeArrowheads="1"/>
          </p:cNvSpPr>
          <p:nvPr/>
        </p:nvSpPr>
        <p:spPr bwMode="auto">
          <a:xfrm>
            <a:off x="7528628" y="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32552" y="188913"/>
            <a:ext cx="7459688" cy="461665"/>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Źródła:</a:t>
            </a:r>
          </a:p>
        </p:txBody>
      </p:sp>
      <p:pic>
        <p:nvPicPr>
          <p:cNvPr id="4103" name="Picture 43" descr="C:\Users\Volfek\Desktop\ablogo..gif"/>
          <p:cNvPicPr>
            <a:picLocks noChangeAspect="1" noChangeArrowheads="1"/>
          </p:cNvPicPr>
          <p:nvPr/>
        </p:nvPicPr>
        <p:blipFill>
          <a:blip r:embed="rId2" cstate="print"/>
          <a:srcRect/>
          <a:stretch>
            <a:fillRect/>
          </a:stretch>
        </p:blipFill>
        <p:spPr bwMode="auto">
          <a:xfrm>
            <a:off x="148340" y="214312"/>
            <a:ext cx="620713" cy="519112"/>
          </a:xfrm>
          <a:prstGeom prst="rect">
            <a:avLst/>
          </a:prstGeom>
          <a:noFill/>
          <a:ln w="9525">
            <a:noFill/>
            <a:miter lim="800000"/>
            <a:headEnd/>
            <a:tailEnd/>
          </a:ln>
        </p:spPr>
      </p:pic>
      <p:sp>
        <p:nvSpPr>
          <p:cNvPr id="9" name="pole tekstowe 8"/>
          <p:cNvSpPr txBox="1"/>
          <p:nvPr/>
        </p:nvSpPr>
        <p:spPr>
          <a:xfrm>
            <a:off x="1343472" y="843591"/>
            <a:ext cx="7429552" cy="4493538"/>
          </a:xfrm>
          <a:prstGeom prst="rect">
            <a:avLst/>
          </a:prstGeom>
          <a:noFill/>
        </p:spPr>
        <p:txBody>
          <a:bodyPr wrap="square" rtlCol="0">
            <a:spAutoFit/>
          </a:bodyPr>
          <a:lstStyle/>
          <a:p>
            <a:pPr algn="l">
              <a:spcBef>
                <a:spcPts val="1200"/>
              </a:spcBef>
            </a:pPr>
            <a:r>
              <a:rPr lang="pl-PL" sz="1800" dirty="0">
                <a:latin typeface="Calibri" panose="020F0502020204030204" pitchFamily="34" charset="0"/>
                <a:ea typeface="Calibri" panose="020F0502020204030204" pitchFamily="34" charset="0"/>
                <a:cs typeface="Calibri" panose="020F0502020204030204" pitchFamily="34" charset="0"/>
              </a:rPr>
              <a:t>W prezentacji wykorzystano fragmenty książek:</a:t>
            </a:r>
          </a:p>
          <a:p>
            <a:pPr marL="361950" indent="-361950" algn="l">
              <a:spcBef>
                <a:spcPts val="1200"/>
              </a:spcBef>
              <a:buFont typeface="Arial" pitchFamily="34" charset="0"/>
              <a:buChar char="•"/>
            </a:pPr>
            <a:r>
              <a:rPr lang="pl-PL" sz="1800" dirty="0">
                <a:latin typeface="Calibri" panose="020F0502020204030204" pitchFamily="34" charset="0"/>
                <a:ea typeface="Calibri" panose="020F0502020204030204" pitchFamily="34" charset="0"/>
                <a:cs typeface="Calibri" panose="020F0502020204030204" pitchFamily="34" charset="0"/>
              </a:rPr>
              <a:t>Steve </a:t>
            </a:r>
            <a:r>
              <a:rPr lang="pl-PL" sz="1800" dirty="0" err="1">
                <a:latin typeface="Calibri" panose="020F0502020204030204" pitchFamily="34" charset="0"/>
                <a:ea typeface="Calibri" panose="020F0502020204030204" pitchFamily="34" charset="0"/>
                <a:cs typeface="Calibri" panose="020F0502020204030204" pitchFamily="34" charset="0"/>
              </a:rPr>
              <a:t>Krug</a:t>
            </a:r>
            <a:r>
              <a:rPr lang="pl-PL" sz="1800" dirty="0">
                <a:latin typeface="Calibri" panose="020F0502020204030204" pitchFamily="34" charset="0"/>
                <a:ea typeface="Calibri" panose="020F0502020204030204" pitchFamily="34" charset="0"/>
                <a:cs typeface="Calibri" panose="020F0502020204030204" pitchFamily="34" charset="0"/>
              </a:rPr>
              <a:t>, </a:t>
            </a:r>
            <a:r>
              <a:rPr lang="pl-PL" sz="1800" b="1" i="1" dirty="0">
                <a:latin typeface="Calibri" panose="020F0502020204030204" pitchFamily="34" charset="0"/>
                <a:ea typeface="Calibri" panose="020F0502020204030204" pitchFamily="34" charset="0"/>
                <a:cs typeface="Calibri" panose="020F0502020204030204" pitchFamily="34" charset="0"/>
              </a:rPr>
              <a:t>Nie każ mi myśleć. O życiowym podejściu do projektowania stron internetowych. Wydanie II</a:t>
            </a:r>
            <a:r>
              <a:rPr lang="pl-PL" sz="1800" dirty="0">
                <a:latin typeface="Calibri" panose="020F0502020204030204" pitchFamily="34" charset="0"/>
                <a:ea typeface="Calibri" panose="020F0502020204030204" pitchFamily="34" charset="0"/>
                <a:cs typeface="Calibri" panose="020F0502020204030204" pitchFamily="34" charset="0"/>
              </a:rPr>
              <a:t>, Helion, Gliwice 2006.</a:t>
            </a:r>
          </a:p>
          <a:p>
            <a:pPr marL="361950" indent="-361950" algn="l">
              <a:spcBef>
                <a:spcPts val="1200"/>
              </a:spcBef>
              <a:buFont typeface="Arial" pitchFamily="34" charset="0"/>
              <a:buChar char="•"/>
            </a:pPr>
            <a:r>
              <a:rPr lang="pl-PL" sz="1800" dirty="0">
                <a:latin typeface="Calibri" panose="020F0502020204030204" pitchFamily="34" charset="0"/>
                <a:ea typeface="Calibri" panose="020F0502020204030204" pitchFamily="34" charset="0"/>
                <a:cs typeface="Calibri" panose="020F0502020204030204" pitchFamily="34" charset="0"/>
              </a:rPr>
              <a:t>Jakob Nielsen, </a:t>
            </a:r>
            <a:r>
              <a:rPr lang="pl-PL" sz="1800" dirty="0" err="1">
                <a:latin typeface="Calibri" panose="020F0502020204030204" pitchFamily="34" charset="0"/>
                <a:ea typeface="Calibri" panose="020F0502020204030204" pitchFamily="34" charset="0"/>
                <a:cs typeface="Calibri" panose="020F0502020204030204" pitchFamily="34" charset="0"/>
              </a:rPr>
              <a:t>Hoa</a:t>
            </a:r>
            <a:r>
              <a:rPr lang="pl-PL" sz="1800" dirty="0">
                <a:latin typeface="Calibri" panose="020F0502020204030204" pitchFamily="34" charset="0"/>
                <a:ea typeface="Calibri" panose="020F0502020204030204" pitchFamily="34" charset="0"/>
                <a:cs typeface="Calibri" panose="020F0502020204030204" pitchFamily="34" charset="0"/>
              </a:rPr>
              <a:t> </a:t>
            </a:r>
            <a:r>
              <a:rPr lang="pl-PL" sz="1800" dirty="0" err="1">
                <a:latin typeface="Calibri" panose="020F0502020204030204" pitchFamily="34" charset="0"/>
                <a:ea typeface="Calibri" panose="020F0502020204030204" pitchFamily="34" charset="0"/>
                <a:cs typeface="Calibri" panose="020F0502020204030204" pitchFamily="34" charset="0"/>
              </a:rPr>
              <a:t>Loranger</a:t>
            </a:r>
            <a:r>
              <a:rPr lang="pl-PL" sz="1800" dirty="0">
                <a:latin typeface="Calibri" panose="020F0502020204030204" pitchFamily="34" charset="0"/>
                <a:ea typeface="Calibri" panose="020F0502020204030204" pitchFamily="34" charset="0"/>
                <a:cs typeface="Calibri" panose="020F0502020204030204" pitchFamily="34" charset="0"/>
              </a:rPr>
              <a:t>, </a:t>
            </a:r>
            <a:r>
              <a:rPr lang="pl-PL" sz="1800" b="1" i="1" dirty="0">
                <a:latin typeface="Calibri" panose="020F0502020204030204" pitchFamily="34" charset="0"/>
                <a:ea typeface="Calibri" panose="020F0502020204030204" pitchFamily="34" charset="0"/>
                <a:cs typeface="Calibri" panose="020F0502020204030204" pitchFamily="34" charset="0"/>
              </a:rPr>
              <a:t>Optymalizacja funkcjonalności serwisów internetowych</a:t>
            </a:r>
            <a:r>
              <a:rPr lang="pl-PL" sz="1800" dirty="0">
                <a:latin typeface="Calibri" panose="020F0502020204030204" pitchFamily="34" charset="0"/>
                <a:ea typeface="Calibri" panose="020F0502020204030204" pitchFamily="34" charset="0"/>
                <a:cs typeface="Calibri" panose="020F0502020204030204" pitchFamily="34" charset="0"/>
              </a:rPr>
              <a:t>, Helion, Gliwice 2007.</a:t>
            </a:r>
          </a:p>
          <a:p>
            <a:pPr marL="361950" indent="-361950" algn="l">
              <a:spcBef>
                <a:spcPts val="1200"/>
              </a:spcBef>
              <a:buFont typeface="Arial" pitchFamily="34" charset="0"/>
              <a:buChar char="•"/>
            </a:pPr>
            <a:r>
              <a:rPr lang="pl-PL" sz="1800" dirty="0">
                <a:latin typeface="Calibri" panose="020F0502020204030204" pitchFamily="34" charset="0"/>
                <a:ea typeface="Calibri" panose="020F0502020204030204" pitchFamily="34" charset="0"/>
                <a:cs typeface="Calibri" panose="020F0502020204030204" pitchFamily="34" charset="0"/>
              </a:rPr>
              <a:t>Jakob Nielsen, Marie </a:t>
            </a:r>
            <a:r>
              <a:rPr lang="pl-PL" sz="1800" dirty="0" err="1">
                <a:latin typeface="Calibri" panose="020F0502020204030204" pitchFamily="34" charset="0"/>
                <a:ea typeface="Calibri" panose="020F0502020204030204" pitchFamily="34" charset="0"/>
                <a:cs typeface="Calibri" panose="020F0502020204030204" pitchFamily="34" charset="0"/>
              </a:rPr>
              <a:t>Tahir</a:t>
            </a:r>
            <a:r>
              <a:rPr lang="pl-PL" sz="1800" dirty="0">
                <a:latin typeface="Calibri" panose="020F0502020204030204" pitchFamily="34" charset="0"/>
                <a:ea typeface="Calibri" panose="020F0502020204030204" pitchFamily="34" charset="0"/>
                <a:cs typeface="Calibri" panose="020F0502020204030204" pitchFamily="34" charset="0"/>
              </a:rPr>
              <a:t>, </a:t>
            </a:r>
            <a:r>
              <a:rPr lang="pl-PL" sz="1800" b="1" i="1" dirty="0">
                <a:latin typeface="Calibri" panose="020F0502020204030204" pitchFamily="34" charset="0"/>
                <a:ea typeface="Calibri" panose="020F0502020204030204" pitchFamily="34" charset="0"/>
                <a:cs typeface="Calibri" panose="020F0502020204030204" pitchFamily="34" charset="0"/>
              </a:rPr>
              <a:t>Funkcjonalność stron </a:t>
            </a:r>
            <a:r>
              <a:rPr lang="pl-PL" sz="1800" b="1" i="1" dirty="0" err="1">
                <a:latin typeface="Calibri" panose="020F0502020204030204" pitchFamily="34" charset="0"/>
                <a:ea typeface="Calibri" panose="020F0502020204030204" pitchFamily="34" charset="0"/>
                <a:cs typeface="Calibri" panose="020F0502020204030204" pitchFamily="34" charset="0"/>
              </a:rPr>
              <a:t>www</a:t>
            </a:r>
            <a:r>
              <a:rPr lang="pl-PL" sz="1800" b="1" i="1" dirty="0">
                <a:latin typeface="Calibri" panose="020F0502020204030204" pitchFamily="34" charset="0"/>
                <a:ea typeface="Calibri" panose="020F0502020204030204" pitchFamily="34" charset="0"/>
                <a:cs typeface="Calibri" panose="020F0502020204030204" pitchFamily="34" charset="0"/>
              </a:rPr>
              <a:t>. 50 witryn bez sekretów</a:t>
            </a:r>
            <a:r>
              <a:rPr lang="pl-PL" sz="1800" b="1" dirty="0">
                <a:latin typeface="Calibri" panose="020F0502020204030204" pitchFamily="34" charset="0"/>
                <a:ea typeface="Calibri" panose="020F0502020204030204" pitchFamily="34" charset="0"/>
                <a:cs typeface="Calibri" panose="020F0502020204030204" pitchFamily="34" charset="0"/>
              </a:rPr>
              <a:t>, </a:t>
            </a:r>
            <a:r>
              <a:rPr lang="pl-PL" sz="1800" dirty="0">
                <a:latin typeface="Calibri" panose="020F0502020204030204" pitchFamily="34" charset="0"/>
                <a:ea typeface="Calibri" panose="020F0502020204030204" pitchFamily="34" charset="0"/>
                <a:cs typeface="Calibri" panose="020F0502020204030204" pitchFamily="34" charset="0"/>
              </a:rPr>
              <a:t>Helion, Gliwice 2006.</a:t>
            </a:r>
          </a:p>
          <a:p>
            <a:pPr marL="361950" indent="-361950" algn="l">
              <a:spcBef>
                <a:spcPts val="1200"/>
              </a:spcBef>
              <a:buFont typeface="Arial" pitchFamily="34" charset="0"/>
              <a:buChar char="•"/>
            </a:pPr>
            <a:r>
              <a:rPr lang="pl-PL" sz="1800" dirty="0">
                <a:latin typeface="Calibri" panose="020F0502020204030204" pitchFamily="34" charset="0"/>
                <a:ea typeface="Calibri" panose="020F0502020204030204" pitchFamily="34" charset="0"/>
                <a:cs typeface="Calibri" panose="020F0502020204030204" pitchFamily="34" charset="0"/>
              </a:rPr>
              <a:t>Marek </a:t>
            </a:r>
            <a:r>
              <a:rPr lang="pl-PL" sz="1800" dirty="0" err="1">
                <a:latin typeface="Calibri" panose="020F0502020204030204" pitchFamily="34" charset="0"/>
                <a:ea typeface="Calibri" panose="020F0502020204030204" pitchFamily="34" charset="0"/>
                <a:cs typeface="Calibri" panose="020F0502020204030204" pitchFamily="34" charset="0"/>
              </a:rPr>
              <a:t>Kaspreski</a:t>
            </a:r>
            <a:r>
              <a:rPr lang="pl-PL" sz="1800" dirty="0">
                <a:latin typeface="Calibri" panose="020F0502020204030204" pitchFamily="34" charset="0"/>
                <a:ea typeface="Calibri" panose="020F0502020204030204" pitchFamily="34" charset="0"/>
                <a:cs typeface="Calibri" panose="020F0502020204030204" pitchFamily="34" charset="0"/>
              </a:rPr>
              <a:t>, </a:t>
            </a:r>
            <a:r>
              <a:rPr lang="pl-PL" sz="1800" b="1" dirty="0">
                <a:latin typeface="Calibri" panose="020F0502020204030204" pitchFamily="34" charset="0"/>
                <a:ea typeface="Calibri" panose="020F0502020204030204" pitchFamily="34" charset="0"/>
                <a:cs typeface="Calibri" panose="020F0502020204030204" pitchFamily="34" charset="0"/>
              </a:rPr>
              <a:t>Paper </a:t>
            </a:r>
            <a:r>
              <a:rPr lang="pl-PL" sz="1800" b="1" dirty="0" err="1">
                <a:latin typeface="Calibri" panose="020F0502020204030204" pitchFamily="34" charset="0"/>
                <a:ea typeface="Calibri" panose="020F0502020204030204" pitchFamily="34" charset="0"/>
                <a:cs typeface="Calibri" panose="020F0502020204030204" pitchFamily="34" charset="0"/>
              </a:rPr>
              <a:t>Prototyping</a:t>
            </a:r>
            <a:r>
              <a:rPr lang="pl-PL" sz="1800" dirty="0">
                <a:latin typeface="Calibri" panose="020F0502020204030204" pitchFamily="34" charset="0"/>
                <a:ea typeface="Calibri" panose="020F0502020204030204" pitchFamily="34" charset="0"/>
                <a:cs typeface="Calibri" panose="020F0502020204030204" pitchFamily="34" charset="0"/>
              </a:rPr>
              <a:t>, </a:t>
            </a:r>
            <a:r>
              <a:rPr lang="pl-PL" sz="1800" dirty="0">
                <a:latin typeface="Calibri" panose="020F0502020204030204" pitchFamily="34" charset="0"/>
                <a:ea typeface="Calibri" panose="020F0502020204030204" pitchFamily="34" charset="0"/>
                <a:cs typeface="Calibri" panose="020F0502020204030204" pitchFamily="34" charset="0"/>
                <a:hlinkClick r:id="rId3"/>
              </a:rPr>
              <a:t>http://ui.blox.pl/html</a:t>
            </a:r>
            <a:endParaRPr lang="pl-PL" sz="1800" dirty="0">
              <a:latin typeface="Calibri" panose="020F0502020204030204" pitchFamily="34" charset="0"/>
              <a:ea typeface="Calibri" panose="020F0502020204030204" pitchFamily="34" charset="0"/>
              <a:cs typeface="Calibri" panose="020F0502020204030204" pitchFamily="34" charset="0"/>
            </a:endParaRPr>
          </a:p>
          <a:p>
            <a:pPr marL="361950" indent="-361950" algn="l">
              <a:spcBef>
                <a:spcPts val="1200"/>
              </a:spcBef>
              <a:buFont typeface="Arial" pitchFamily="34" charset="0"/>
              <a:buChar char="•"/>
            </a:pPr>
            <a:r>
              <a:rPr lang="pl-PL" sz="1800" dirty="0">
                <a:latin typeface="Calibri" panose="020F0502020204030204" pitchFamily="34" charset="0"/>
                <a:ea typeface="Calibri" panose="020F0502020204030204" pitchFamily="34" charset="0"/>
                <a:cs typeface="Calibri" panose="020F0502020204030204" pitchFamily="34" charset="0"/>
                <a:hlinkClick r:id="rId4"/>
              </a:rPr>
              <a:t>https://www.uxpin.com/studio/blog/navigation-ui/</a:t>
            </a:r>
            <a:endParaRPr lang="pl-PL" sz="1800" dirty="0">
              <a:latin typeface="Calibri" panose="020F0502020204030204" pitchFamily="34" charset="0"/>
              <a:ea typeface="Calibri" panose="020F0502020204030204" pitchFamily="34" charset="0"/>
              <a:cs typeface="Calibri" panose="020F0502020204030204" pitchFamily="34" charset="0"/>
            </a:endParaRPr>
          </a:p>
          <a:p>
            <a:pPr marL="361950" indent="-361950" algn="l">
              <a:spcBef>
                <a:spcPts val="1200"/>
              </a:spcBef>
              <a:buFont typeface="Arial"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hlinkClick r:id="rId5"/>
              </a:rPr>
              <a:t>Website Navigation Design: Everything You Need to Know</a:t>
            </a:r>
            <a:endParaRPr lang="pl-PL" sz="1800" dirty="0">
              <a:latin typeface="Calibri" panose="020F0502020204030204" pitchFamily="34" charset="0"/>
              <a:ea typeface="Calibri" panose="020F0502020204030204" pitchFamily="34" charset="0"/>
              <a:cs typeface="Calibri" panose="020F0502020204030204" pitchFamily="34" charset="0"/>
            </a:endParaRPr>
          </a:p>
          <a:p>
            <a:pPr marL="361950" indent="-361950" algn="l">
              <a:spcBef>
                <a:spcPts val="1200"/>
              </a:spcBef>
              <a:buFont typeface="Arial" pitchFamily="34" charset="0"/>
              <a:buChar char="•"/>
            </a:pPr>
            <a:r>
              <a:rPr lang="pl-PL" sz="1800" dirty="0">
                <a:latin typeface="Calibri" panose="020F0502020204030204" pitchFamily="34" charset="0"/>
                <a:ea typeface="Calibri" panose="020F0502020204030204" pitchFamily="34" charset="0"/>
                <a:cs typeface="Calibri" panose="020F0502020204030204" pitchFamily="34" charset="0"/>
                <a:hlinkClick r:id="rId6"/>
              </a:rPr>
              <a:t>Projektowanie nawigacji dla urządzeń mobilnych: wzorce projektowe i najlepsze praktyki — </a:t>
            </a:r>
            <a:r>
              <a:rPr lang="pl-PL" sz="1800" dirty="0" err="1">
                <a:latin typeface="Calibri" panose="020F0502020204030204" pitchFamily="34" charset="0"/>
                <a:ea typeface="Calibri" panose="020F0502020204030204" pitchFamily="34" charset="0"/>
                <a:cs typeface="Calibri" panose="020F0502020204030204" pitchFamily="34" charset="0"/>
                <a:hlinkClick r:id="rId6"/>
              </a:rPr>
              <a:t>Smashing</a:t>
            </a:r>
            <a:r>
              <a:rPr lang="pl-PL" sz="1800" dirty="0">
                <a:latin typeface="Calibri" panose="020F0502020204030204" pitchFamily="34" charset="0"/>
                <a:ea typeface="Calibri" panose="020F0502020204030204" pitchFamily="34" charset="0"/>
                <a:cs typeface="Calibri" panose="020F0502020204030204" pitchFamily="34" charset="0"/>
                <a:hlinkClick r:id="rId6"/>
              </a:rPr>
              <a:t> Magazine</a:t>
            </a:r>
            <a:endParaRPr lang="pl-PL" sz="1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ransition>
    <p:randomBa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273" y="549275"/>
            <a:ext cx="7235825" cy="2879725"/>
          </a:xfrm>
          <a:prstGeom prst="rect">
            <a:avLst/>
          </a:prstGeom>
          <a:solidFill>
            <a:schemeClr val="accent1"/>
          </a:solidFill>
          <a:ln w="9525">
            <a:noFill/>
            <a:miter lim="800000"/>
            <a:headEnd/>
            <a:tailEnd/>
          </a:ln>
        </p:spPr>
        <p:txBody>
          <a:bodyPr wrap="none" anchor="ctr"/>
          <a:lstStyle/>
          <a:p>
            <a:endParaRPr lang="pl-PL" sz="1800" dirty="0">
              <a:latin typeface="Calibri" panose="020F0502020204030204" pitchFamily="34" charset="0"/>
            </a:endParaRPr>
          </a:p>
        </p:txBody>
      </p:sp>
      <p:sp>
        <p:nvSpPr>
          <p:cNvPr id="15363" name="Oval 3"/>
          <p:cNvSpPr>
            <a:spLocks noChangeArrowheads="1"/>
          </p:cNvSpPr>
          <p:nvPr/>
        </p:nvSpPr>
        <p:spPr bwMode="auto">
          <a:xfrm>
            <a:off x="5863127" y="549275"/>
            <a:ext cx="2735263" cy="2879725"/>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15370" name="Text Box 14"/>
          <p:cNvSpPr txBox="1">
            <a:spLocks noChangeArrowheads="1"/>
          </p:cNvSpPr>
          <p:nvPr/>
        </p:nvSpPr>
        <p:spPr bwMode="auto">
          <a:xfrm>
            <a:off x="2191239" y="1485899"/>
            <a:ext cx="5759450" cy="646112"/>
          </a:xfrm>
          <a:prstGeom prst="rect">
            <a:avLst/>
          </a:prstGeom>
          <a:noFill/>
          <a:ln w="9525" algn="ctr">
            <a:noFill/>
            <a:miter lim="800000"/>
            <a:headEnd/>
            <a:tailEnd/>
          </a:ln>
        </p:spPr>
        <p:txBody>
          <a:bodyPr>
            <a:spAutoFit/>
          </a:bodyPr>
          <a:lstStyle/>
          <a:p>
            <a:pPr>
              <a:spcBef>
                <a:spcPct val="50000"/>
              </a:spcBef>
            </a:pPr>
            <a:r>
              <a:rPr lang="pl-PL" sz="3600" b="1" dirty="0">
                <a:latin typeface="Calibri" panose="020F0502020204030204" pitchFamily="34" charset="0"/>
              </a:rPr>
              <a:t>Dziękuję za uwagę </a:t>
            </a:r>
          </a:p>
        </p:txBody>
      </p:sp>
      <p:pic>
        <p:nvPicPr>
          <p:cNvPr id="4098" name="Picture 2">
            <a:extLst>
              <a:ext uri="{FF2B5EF4-FFF2-40B4-BE49-F238E27FC236}">
                <a16:creationId xmlns:a16="http://schemas.microsoft.com/office/drawing/2014/main" id="{05861AAA-F94E-B82E-83D7-BD1B18220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192" y="3717032"/>
            <a:ext cx="3753611" cy="2815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Ba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9680" y="1850"/>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463484" y="1850"/>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767408" y="1825"/>
            <a:ext cx="7531126" cy="830997"/>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Dopasowanie struktury strony do oczekiwań użytkowników </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83196" y="216162"/>
            <a:ext cx="620713" cy="519112"/>
          </a:xfrm>
          <a:prstGeom prst="rect">
            <a:avLst/>
          </a:prstGeom>
          <a:noFill/>
          <a:ln w="9525">
            <a:noFill/>
            <a:miter lim="800000"/>
            <a:headEnd/>
            <a:tailEnd/>
          </a:ln>
        </p:spPr>
      </p:pic>
      <p:sp>
        <p:nvSpPr>
          <p:cNvPr id="9" name="pole tekstowe 8"/>
          <p:cNvSpPr txBox="1"/>
          <p:nvPr/>
        </p:nvSpPr>
        <p:spPr>
          <a:xfrm>
            <a:off x="1127448" y="1124744"/>
            <a:ext cx="8352928" cy="2092881"/>
          </a:xfrm>
          <a:prstGeom prst="rect">
            <a:avLst/>
          </a:prstGeom>
          <a:noFill/>
        </p:spPr>
        <p:txBody>
          <a:bodyPr wrap="square" rtlCol="0">
            <a:spAutoFit/>
          </a:bodyPr>
          <a:lstStyle/>
          <a:p>
            <a:pPr marL="365125" indent="-365125" algn="l">
              <a:spcBef>
                <a:spcPts val="1200"/>
              </a:spcBef>
              <a:buFont typeface="Wingdings" pitchFamily="2" charset="2"/>
              <a:buChar char="ü"/>
            </a:pPr>
            <a:r>
              <a:rPr lang="pl-PL" sz="2000" dirty="0">
                <a:latin typeface="Calibri" panose="020F0502020204030204" pitchFamily="34" charset="0"/>
              </a:rPr>
              <a:t>Jednym z największych popełnianych przez firmy błędów jest używanie schematów, które są </a:t>
            </a:r>
            <a:r>
              <a:rPr lang="pl-PL" sz="2000" dirty="0">
                <a:solidFill>
                  <a:srgbClr val="C00000"/>
                </a:solidFill>
                <a:effectLst>
                  <a:outerShdw blurRad="38100" dist="38100" dir="2700000" algn="tl">
                    <a:srgbClr val="000000">
                      <a:alpha val="43137"/>
                    </a:srgbClr>
                  </a:outerShdw>
                </a:effectLst>
                <a:latin typeface="Calibri" panose="020F0502020204030204" pitchFamily="34" charset="0"/>
              </a:rPr>
              <a:t>intuicyjne dla nich – niekoniecznie dla użytkownika. </a:t>
            </a:r>
          </a:p>
          <a:p>
            <a:pPr marL="365125" indent="-365125" algn="l">
              <a:spcBef>
                <a:spcPts val="1200"/>
              </a:spcBef>
              <a:buFont typeface="Wingdings" pitchFamily="2" charset="2"/>
              <a:buChar char="ü"/>
            </a:pPr>
            <a:r>
              <a:rPr lang="pl-PL" sz="2000" dirty="0">
                <a:solidFill>
                  <a:srgbClr val="C00000"/>
                </a:solidFill>
                <a:latin typeface="Calibri" panose="020F0502020204030204" pitchFamily="34" charset="0"/>
              </a:rPr>
              <a:t>Przykładem może być pogrupowanie produktów względem marek lub takie tworzenie treści serwisu, by odzwierciedlała strukturę organizacji. </a:t>
            </a:r>
            <a:r>
              <a:rPr lang="pl-PL" sz="2000" dirty="0">
                <a:latin typeface="Calibri" panose="020F0502020204030204" pitchFamily="34" charset="0"/>
              </a:rPr>
              <a:t>W efekcie uzyskuje się witryny, które są całkowicie logiczne dla ich twórców, ale zupełnie niezrozumiałe dla odwiedzających.</a:t>
            </a:r>
            <a:endParaRPr lang="pl-PL" dirty="0">
              <a:latin typeface="Calibri" panose="020F0502020204030204" pitchFamily="34" charset="0"/>
            </a:endParaRPr>
          </a:p>
        </p:txBody>
      </p:sp>
    </p:spTree>
  </p:cSld>
  <p:clrMapOvr>
    <a:masterClrMapping/>
  </p:clrMapOvr>
  <p:transition>
    <p:randomBa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017" y="25"/>
            <a:ext cx="7956550" cy="836613"/>
          </a:xfrm>
          <a:prstGeom prst="rect">
            <a:avLst/>
          </a:prstGeom>
          <a:solidFill>
            <a:schemeClr val="accent1"/>
          </a:solidFill>
          <a:ln w="9525">
            <a:noFill/>
            <a:miter lim="800000"/>
            <a:headEnd/>
            <a:tailEnd/>
          </a:ln>
        </p:spPr>
        <p:txBody>
          <a:bodyPr wrap="none" anchor="ctr"/>
          <a:lstStyle/>
          <a:p>
            <a:endParaRPr lang="pl-PL" dirty="0">
              <a:latin typeface="Calibri" panose="020F0502020204030204" pitchFamily="34" charset="0"/>
            </a:endParaRPr>
          </a:p>
        </p:txBody>
      </p:sp>
      <p:sp>
        <p:nvSpPr>
          <p:cNvPr id="14339" name="Oval 3"/>
          <p:cNvSpPr>
            <a:spLocks noChangeArrowheads="1"/>
          </p:cNvSpPr>
          <p:nvPr/>
        </p:nvSpPr>
        <p:spPr bwMode="auto">
          <a:xfrm>
            <a:off x="7528181" y="25"/>
            <a:ext cx="865187" cy="836613"/>
          </a:xfrm>
          <a:prstGeom prst="ellipse">
            <a:avLst/>
          </a:prstGeom>
          <a:solidFill>
            <a:schemeClr val="accent1"/>
          </a:solidFill>
          <a:ln w="9525">
            <a:noFill/>
            <a:round/>
            <a:headEnd/>
            <a:tailEnd/>
          </a:ln>
        </p:spPr>
        <p:txBody>
          <a:bodyPr wrap="none" anchor="ctr"/>
          <a:lstStyle/>
          <a:p>
            <a:endParaRPr lang="pl-PL" dirty="0">
              <a:latin typeface="Calibri" panose="020F0502020204030204" pitchFamily="34" charset="0"/>
            </a:endParaRPr>
          </a:p>
        </p:txBody>
      </p:sp>
      <p:sp>
        <p:nvSpPr>
          <p:cNvPr id="66565" name="Text Box 5"/>
          <p:cNvSpPr txBox="1">
            <a:spLocks noChangeArrowheads="1"/>
          </p:cNvSpPr>
          <p:nvPr/>
        </p:nvSpPr>
        <p:spPr bwMode="auto">
          <a:xfrm>
            <a:off x="832105" y="0"/>
            <a:ext cx="7531126" cy="830997"/>
          </a:xfrm>
          <a:prstGeom prst="rect">
            <a:avLst/>
          </a:prstGeom>
          <a:noFill/>
          <a:ln w="9525">
            <a:noFill/>
            <a:miter lim="800000"/>
            <a:headEnd/>
            <a:tailEnd/>
          </a:ln>
          <a:effectLst/>
        </p:spPr>
        <p:txBody>
          <a:bodyPr wrap="square">
            <a:spAutoFit/>
          </a:bodyPr>
          <a:lstStyle/>
          <a:p>
            <a:pPr algn="l">
              <a:spcBef>
                <a:spcPct val="50000"/>
              </a:spcBef>
              <a:defRPr/>
            </a:pPr>
            <a:r>
              <a:rPr lang="pl-PL" sz="2400" b="1" dirty="0">
                <a:effectLst>
                  <a:outerShdw blurRad="38100" dist="38100" dir="2700000" algn="tl">
                    <a:srgbClr val="C0C0C0"/>
                  </a:outerShdw>
                </a:effectLst>
                <a:latin typeface="Calibri" panose="020F0502020204030204" pitchFamily="34" charset="0"/>
              </a:rPr>
              <a:t>Dopasowanie struktury strony do oczekiwań użytkowników </a:t>
            </a:r>
          </a:p>
        </p:txBody>
      </p:sp>
      <p:pic>
        <p:nvPicPr>
          <p:cNvPr id="14343" name="Picture 43" descr="C:\Users\Volfek\Desktop\ablogo..gif"/>
          <p:cNvPicPr>
            <a:picLocks noChangeAspect="1" noChangeArrowheads="1"/>
          </p:cNvPicPr>
          <p:nvPr/>
        </p:nvPicPr>
        <p:blipFill>
          <a:blip r:embed="rId3" cstate="print"/>
          <a:srcRect/>
          <a:stretch>
            <a:fillRect/>
          </a:stretch>
        </p:blipFill>
        <p:spPr bwMode="auto">
          <a:xfrm>
            <a:off x="147893" y="214337"/>
            <a:ext cx="620713" cy="519112"/>
          </a:xfrm>
          <a:prstGeom prst="rect">
            <a:avLst/>
          </a:prstGeom>
          <a:noFill/>
          <a:ln w="9525">
            <a:noFill/>
            <a:miter lim="800000"/>
            <a:headEnd/>
            <a:tailEnd/>
          </a:ln>
        </p:spPr>
      </p:pic>
      <p:sp>
        <p:nvSpPr>
          <p:cNvPr id="10" name="pole tekstowe 9"/>
          <p:cNvSpPr txBox="1"/>
          <p:nvPr/>
        </p:nvSpPr>
        <p:spPr>
          <a:xfrm>
            <a:off x="1559496" y="980728"/>
            <a:ext cx="9188524" cy="501675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l">
              <a:spcBef>
                <a:spcPts val="600"/>
              </a:spcBef>
            </a:pPr>
            <a:r>
              <a:rPr lang="pl-PL" sz="2000" b="1" i="1" dirty="0">
                <a:solidFill>
                  <a:srgbClr val="C00000"/>
                </a:solidFill>
                <a:latin typeface="Calibri" panose="020F0502020204030204" pitchFamily="34" charset="0"/>
              </a:rPr>
              <a:t>Z badań firmy Nielsen Group:</a:t>
            </a:r>
            <a:endParaRPr lang="pl-PL" sz="2000" dirty="0">
              <a:solidFill>
                <a:srgbClr val="C00000"/>
              </a:solidFill>
              <a:latin typeface="Calibri" panose="020F0502020204030204" pitchFamily="34" charset="0"/>
            </a:endParaRPr>
          </a:p>
          <a:p>
            <a:pPr algn="l">
              <a:spcBef>
                <a:spcPts val="600"/>
              </a:spcBef>
            </a:pPr>
            <a:r>
              <a:rPr lang="pl-PL" sz="2000" b="1" dirty="0">
                <a:latin typeface="Calibri" panose="020F0502020204030204" pitchFamily="34" charset="0"/>
              </a:rPr>
              <a:t>„Zalecenie, by unikać odwzorowywania na stronie struktury firmy</a:t>
            </a:r>
            <a:r>
              <a:rPr lang="pl-PL" sz="2000" dirty="0">
                <a:latin typeface="Calibri" panose="020F0502020204030204" pitchFamily="34" charset="0"/>
              </a:rPr>
              <a:t>, dotyczy jedynie stron internetowych przeznaczonych dla użytkowników zewnętrznych. Gdy projektuje się serwis dla pracowników, obowiązują inne reguły.</a:t>
            </a:r>
          </a:p>
          <a:p>
            <a:pPr algn="l">
              <a:spcBef>
                <a:spcPts val="600"/>
              </a:spcBef>
            </a:pPr>
            <a:r>
              <a:rPr lang="pl-PL" sz="2000" b="1" dirty="0">
                <a:latin typeface="Calibri" panose="020F0502020204030204" pitchFamily="34" charset="0"/>
              </a:rPr>
              <a:t>Personel firmy </a:t>
            </a:r>
            <a:r>
              <a:rPr lang="pl-PL" sz="2000" dirty="0">
                <a:latin typeface="Calibri" panose="020F0502020204030204" pitchFamily="34" charset="0"/>
              </a:rPr>
              <a:t>zazwyczaj wie, w jaki sposób jest ona zorganizowana. Ponadto wiele zadań realizowanych przez członków załogi powiązanych jest w jakiś sposób ze strukturą przedsiębiorstwa. Bardzo często pracownicy muszą przeglądać schematy organizacyjne firmy, aby zobaczyć, kto jest szefem jakiegoś departamentu lub w jaki sposób różne departamenty są ze sobą powiązane.</a:t>
            </a:r>
          </a:p>
          <a:p>
            <a:pPr algn="l">
              <a:spcBef>
                <a:spcPts val="600"/>
              </a:spcBef>
            </a:pPr>
            <a:r>
              <a:rPr lang="pl-PL" sz="2000" b="1" dirty="0">
                <a:latin typeface="Calibri" panose="020F0502020204030204" pitchFamily="34" charset="0"/>
              </a:rPr>
              <a:t>Dobrym pomysłem </a:t>
            </a:r>
            <a:r>
              <a:rPr lang="pl-PL" sz="2000" dirty="0">
                <a:latin typeface="Calibri" panose="020F0502020204030204" pitchFamily="34" charset="0"/>
              </a:rPr>
              <a:t>jest posiadanie w intranecie wyraźnej reprezentacji struktury firmy. Niemniej jednak, nawet w przypadku intranetu, nie jest dobrze by budować architekturę informacji opierając się na schemacie organizacyjnym przedsiębiorstwa. </a:t>
            </a:r>
          </a:p>
          <a:p>
            <a:pPr algn="l">
              <a:spcBef>
                <a:spcPts val="600"/>
              </a:spcBef>
            </a:pPr>
            <a:r>
              <a:rPr lang="pl-PL" sz="2000" b="1" dirty="0">
                <a:latin typeface="Calibri" panose="020F0502020204030204" pitchFamily="34" charset="0"/>
              </a:rPr>
              <a:t>Większość z najlepszych stron intranetowych, </a:t>
            </a:r>
            <a:r>
              <a:rPr lang="pl-PL" sz="2000" dirty="0">
                <a:latin typeface="Calibri" panose="020F0502020204030204" pitchFamily="34" charset="0"/>
              </a:rPr>
              <a:t>jakie mieliśmy okazję studiować, używa organizacji pracy, sposobu przepływu zadań oraz najczęstszych czynności pracowników jako podstawy do budowy własnej architektury informacji”</a:t>
            </a:r>
          </a:p>
        </p:txBody>
      </p:sp>
    </p:spTree>
  </p:cSld>
  <p:clrMapOvr>
    <a:masterClrMapping/>
  </p:clrMapOvr>
  <p:transition>
    <p:randomBar/>
  </p:transition>
</p:sld>
</file>

<file path=ppt/theme/theme1.xml><?xml version="1.0" encoding="utf-8"?>
<a:theme xmlns:a="http://schemas.openxmlformats.org/drawingml/2006/main" name="Projekt domyślny">
  <a:themeElements>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ojekt domyślny">
      <a:majorFont>
        <a:latin typeface="Arial"/>
        <a:ea typeface=""/>
        <a:cs typeface=""/>
      </a:majorFont>
      <a:minorFont>
        <a:latin typeface="Arial"/>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l-PL" sz="1600" b="0" i="0" u="none" strike="noStrike" cap="none" normalizeH="0" baseline="0" smtClean="0">
            <a:ln>
              <a:noFill/>
            </a:ln>
            <a:solidFill>
              <a:schemeClr val="accent2"/>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l-PL" sz="1600" b="0" i="0" u="none" strike="noStrike" cap="none" normalizeH="0" baseline="0" smtClean="0">
            <a:ln>
              <a:noFill/>
            </a:ln>
            <a:solidFill>
              <a:schemeClr val="accent2"/>
            </a:solidFill>
            <a:effectLst/>
            <a:latin typeface="Arial" charset="0"/>
          </a:defRPr>
        </a:defPPr>
      </a:lstStyle>
    </a:lnDef>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6588</TotalTime>
  <Words>4365</Words>
  <Application>Microsoft Office PowerPoint</Application>
  <PresentationFormat>Panoramiczny</PresentationFormat>
  <Paragraphs>443</Paragraphs>
  <Slides>72</Slides>
  <Notes>64</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72</vt:i4>
      </vt:variant>
    </vt:vector>
  </HeadingPairs>
  <TitlesOfParts>
    <vt:vector size="78" baseType="lpstr">
      <vt:lpstr>Arial</vt:lpstr>
      <vt:lpstr>Arial Rounded MT Bold</vt:lpstr>
      <vt:lpstr>Calibri</vt:lpstr>
      <vt:lpstr>Symbol</vt:lpstr>
      <vt:lpstr>Wingdings</vt:lpstr>
      <vt:lpstr>Projekt domyślny</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Stadko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Wolf</dc:creator>
  <cp:lastModifiedBy>Artur B</cp:lastModifiedBy>
  <cp:revision>437</cp:revision>
  <dcterms:created xsi:type="dcterms:W3CDTF">2004-01-03T20:57:48Z</dcterms:created>
  <dcterms:modified xsi:type="dcterms:W3CDTF">2025-05-20T19:25:07Z</dcterms:modified>
</cp:coreProperties>
</file>